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8" r:id="rId3"/>
    <p:sldId id="306" r:id="rId4"/>
    <p:sldId id="273" r:id="rId5"/>
    <p:sldId id="267" r:id="rId6"/>
    <p:sldId id="304" r:id="rId7"/>
    <p:sldId id="276" r:id="rId8"/>
    <p:sldId id="303" r:id="rId9"/>
    <p:sldId id="313" r:id="rId10"/>
    <p:sldId id="289" r:id="rId11"/>
    <p:sldId id="312" r:id="rId12"/>
    <p:sldId id="291" r:id="rId13"/>
    <p:sldId id="293" r:id="rId14"/>
    <p:sldId id="299" r:id="rId15"/>
    <p:sldId id="294" r:id="rId16"/>
    <p:sldId id="295" r:id="rId17"/>
    <p:sldId id="296" r:id="rId18"/>
    <p:sldId id="274" r:id="rId19"/>
    <p:sldId id="266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581" autoAdjust="0"/>
  </p:normalViewPr>
  <p:slideViewPr>
    <p:cSldViewPr snapToGrid="0">
      <p:cViewPr varScale="1">
        <p:scale>
          <a:sx n="87" d="100"/>
          <a:sy n="87" d="100"/>
        </p:scale>
        <p:origin x="9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ános PITTER" userId="191fd9d8-33da-4ebe-8f72-725e6c517bb9" providerId="ADAL" clId="{CF66FF9D-5545-4AB9-8D38-571295FEA218}"/>
    <pc:docChg chg="custSel modSld">
      <pc:chgData name="János PITTER" userId="191fd9d8-33da-4ebe-8f72-725e6c517bb9" providerId="ADAL" clId="{CF66FF9D-5545-4AB9-8D38-571295FEA218}" dt="2020-11-26T21:58:42.593" v="333" actId="164"/>
      <pc:docMkLst>
        <pc:docMk/>
      </pc:docMkLst>
      <pc:sldChg chg="addSp modSp mod modNotesTx">
        <pc:chgData name="János PITTER" userId="191fd9d8-33da-4ebe-8f72-725e6c517bb9" providerId="ADAL" clId="{CF66FF9D-5545-4AB9-8D38-571295FEA218}" dt="2020-11-26T21:55:44.656" v="298" actId="27636"/>
        <pc:sldMkLst>
          <pc:docMk/>
          <pc:sldMk cId="17112747" sldId="291"/>
        </pc:sldMkLst>
        <pc:spChg chg="mod">
          <ac:chgData name="János PITTER" userId="191fd9d8-33da-4ebe-8f72-725e6c517bb9" providerId="ADAL" clId="{CF66FF9D-5545-4AB9-8D38-571295FEA218}" dt="2020-11-26T21:55:33.826" v="293" actId="1076"/>
          <ac:spMkLst>
            <pc:docMk/>
            <pc:sldMk cId="17112747" sldId="291"/>
            <ac:spMk id="2" creationId="{00000000-0000-0000-0000-000000000000}"/>
          </ac:spMkLst>
        </pc:spChg>
        <pc:spChg chg="mod">
          <ac:chgData name="János PITTER" userId="191fd9d8-33da-4ebe-8f72-725e6c517bb9" providerId="ADAL" clId="{CF66FF9D-5545-4AB9-8D38-571295FEA218}" dt="2020-11-26T21:55:44.656" v="298" actId="27636"/>
          <ac:spMkLst>
            <pc:docMk/>
            <pc:sldMk cId="17112747" sldId="291"/>
            <ac:spMk id="3" creationId="{00000000-0000-0000-0000-000000000000}"/>
          </ac:spMkLst>
        </pc:spChg>
        <pc:spChg chg="add mod">
          <ac:chgData name="János PITTER" userId="191fd9d8-33da-4ebe-8f72-725e6c517bb9" providerId="ADAL" clId="{CF66FF9D-5545-4AB9-8D38-571295FEA218}" dt="2020-11-26T21:55:02.251" v="282" actId="1076"/>
          <ac:spMkLst>
            <pc:docMk/>
            <pc:sldMk cId="17112747" sldId="291"/>
            <ac:spMk id="8" creationId="{DD400BAD-B495-480E-9590-5F9B435E775B}"/>
          </ac:spMkLst>
        </pc:spChg>
        <pc:spChg chg="mod">
          <ac:chgData name="János PITTER" userId="191fd9d8-33da-4ebe-8f72-725e6c517bb9" providerId="ADAL" clId="{CF66FF9D-5545-4AB9-8D38-571295FEA218}" dt="2020-11-26T21:54:37.786" v="279" actId="1076"/>
          <ac:spMkLst>
            <pc:docMk/>
            <pc:sldMk cId="17112747" sldId="291"/>
            <ac:spMk id="9" creationId="{50A2E7C3-108C-454E-9DF7-08DA74FA9A47}"/>
          </ac:spMkLst>
        </pc:spChg>
        <pc:picChg chg="mod">
          <ac:chgData name="János PITTER" userId="191fd9d8-33da-4ebe-8f72-725e6c517bb9" providerId="ADAL" clId="{CF66FF9D-5545-4AB9-8D38-571295FEA218}" dt="2020-11-26T21:54:27.322" v="278" actId="1076"/>
          <ac:picMkLst>
            <pc:docMk/>
            <pc:sldMk cId="17112747" sldId="291"/>
            <ac:picMk id="6" creationId="{CBF7868D-5F58-42C5-BE78-9AD18C3FF32B}"/>
          </ac:picMkLst>
        </pc:picChg>
        <pc:picChg chg="mod">
          <ac:chgData name="János PITTER" userId="191fd9d8-33da-4ebe-8f72-725e6c517bb9" providerId="ADAL" clId="{CF66FF9D-5545-4AB9-8D38-571295FEA218}" dt="2020-11-26T21:54:27.322" v="278" actId="1076"/>
          <ac:picMkLst>
            <pc:docMk/>
            <pc:sldMk cId="17112747" sldId="291"/>
            <ac:picMk id="7" creationId="{7ECEF561-5019-4924-AB11-7539EF7BC235}"/>
          </ac:picMkLst>
        </pc:picChg>
      </pc:sldChg>
      <pc:sldChg chg="modSp mod">
        <pc:chgData name="János PITTER" userId="191fd9d8-33da-4ebe-8f72-725e6c517bb9" providerId="ADAL" clId="{CF66FF9D-5545-4AB9-8D38-571295FEA218}" dt="2020-11-26T21:57:40.443" v="322" actId="20577"/>
        <pc:sldMkLst>
          <pc:docMk/>
          <pc:sldMk cId="1496983753" sldId="294"/>
        </pc:sldMkLst>
        <pc:spChg chg="mod">
          <ac:chgData name="János PITTER" userId="191fd9d8-33da-4ebe-8f72-725e6c517bb9" providerId="ADAL" clId="{CF66FF9D-5545-4AB9-8D38-571295FEA218}" dt="2020-11-26T21:57:40.443" v="322" actId="20577"/>
          <ac:spMkLst>
            <pc:docMk/>
            <pc:sldMk cId="1496983753" sldId="294"/>
            <ac:spMk id="3" creationId="{F2EFEF24-2C44-45C5-8783-0CC9FDA849FD}"/>
          </ac:spMkLst>
        </pc:spChg>
      </pc:sldChg>
      <pc:sldChg chg="addSp delSp modSp mod">
        <pc:chgData name="János PITTER" userId="191fd9d8-33da-4ebe-8f72-725e6c517bb9" providerId="ADAL" clId="{CF66FF9D-5545-4AB9-8D38-571295FEA218}" dt="2020-11-26T21:58:42.593" v="333" actId="164"/>
        <pc:sldMkLst>
          <pc:docMk/>
          <pc:sldMk cId="969555105" sldId="295"/>
        </pc:sldMkLst>
        <pc:spChg chg="add del mod">
          <ac:chgData name="János PITTER" userId="191fd9d8-33da-4ebe-8f72-725e6c517bb9" providerId="ADAL" clId="{CF66FF9D-5545-4AB9-8D38-571295FEA218}" dt="2020-11-26T21:21:11.171" v="14" actId="478"/>
          <ac:spMkLst>
            <pc:docMk/>
            <pc:sldMk cId="969555105" sldId="295"/>
            <ac:spMk id="4" creationId="{800E81F4-DAAD-4C1B-B3CF-079F7591CDF3}"/>
          </ac:spMkLst>
        </pc:spChg>
        <pc:spChg chg="add mod">
          <ac:chgData name="János PITTER" userId="191fd9d8-33da-4ebe-8f72-725e6c517bb9" providerId="ADAL" clId="{CF66FF9D-5545-4AB9-8D38-571295FEA218}" dt="2020-11-26T21:22:33.418" v="140" actId="27636"/>
          <ac:spMkLst>
            <pc:docMk/>
            <pc:sldMk cId="969555105" sldId="295"/>
            <ac:spMk id="7" creationId="{CDA4A65C-AC5E-4504-9B23-6F04001BED9D}"/>
          </ac:spMkLst>
        </pc:spChg>
        <pc:spChg chg="add mod">
          <ac:chgData name="János PITTER" userId="191fd9d8-33da-4ebe-8f72-725e6c517bb9" providerId="ADAL" clId="{CF66FF9D-5545-4AB9-8D38-571295FEA218}" dt="2020-11-26T21:58:42.593" v="333" actId="164"/>
          <ac:spMkLst>
            <pc:docMk/>
            <pc:sldMk cId="969555105" sldId="295"/>
            <ac:spMk id="10" creationId="{CF818C80-97CA-4E55-A6CB-926DAC04E9D2}"/>
          </ac:spMkLst>
        </pc:spChg>
        <pc:grpChg chg="add mod">
          <ac:chgData name="János PITTER" userId="191fd9d8-33da-4ebe-8f72-725e6c517bb9" providerId="ADAL" clId="{CF66FF9D-5545-4AB9-8D38-571295FEA218}" dt="2020-11-26T21:58:42.593" v="333" actId="164"/>
          <ac:grpSpMkLst>
            <pc:docMk/>
            <pc:sldMk cId="969555105" sldId="295"/>
            <ac:grpSpMk id="11" creationId="{4090FD65-F9D9-478D-A915-1A7C65D80B20}"/>
          </ac:grpSpMkLst>
        </pc:grpChg>
        <pc:picChg chg="add del mod">
          <ac:chgData name="János PITTER" userId="191fd9d8-33da-4ebe-8f72-725e6c517bb9" providerId="ADAL" clId="{CF66FF9D-5545-4AB9-8D38-571295FEA218}" dt="2020-11-26T21:47:43.830" v="146" actId="478"/>
          <ac:picMkLst>
            <pc:docMk/>
            <pc:sldMk cId="969555105" sldId="295"/>
            <ac:picMk id="3" creationId="{DE577E19-2D1A-4BAC-9778-07D9EE3BAE62}"/>
          </ac:picMkLst>
        </pc:picChg>
        <pc:picChg chg="add del mod">
          <ac:chgData name="János PITTER" userId="191fd9d8-33da-4ebe-8f72-725e6c517bb9" providerId="ADAL" clId="{CF66FF9D-5545-4AB9-8D38-571295FEA218}" dt="2020-11-26T21:49:35.868" v="158" actId="478"/>
          <ac:picMkLst>
            <pc:docMk/>
            <pc:sldMk cId="969555105" sldId="295"/>
            <ac:picMk id="6" creationId="{9F5D2E79-402C-4C43-963D-7AB85D3C4E5A}"/>
          </ac:picMkLst>
        </pc:picChg>
        <pc:picChg chg="add mod">
          <ac:chgData name="János PITTER" userId="191fd9d8-33da-4ebe-8f72-725e6c517bb9" providerId="ADAL" clId="{CF66FF9D-5545-4AB9-8D38-571295FEA218}" dt="2020-11-26T21:58:42.593" v="333" actId="164"/>
          <ac:picMkLst>
            <pc:docMk/>
            <pc:sldMk cId="969555105" sldId="295"/>
            <ac:picMk id="9" creationId="{44A6951A-27ED-4464-A83F-3C5001CF3FE0}"/>
          </ac:picMkLst>
        </pc:picChg>
        <pc:picChg chg="del mod ord">
          <ac:chgData name="János PITTER" userId="191fd9d8-33da-4ebe-8f72-725e6c517bb9" providerId="ADAL" clId="{CF66FF9D-5545-4AB9-8D38-571295FEA218}" dt="2020-11-26T21:48:20.054" v="154" actId="478"/>
          <ac:picMkLst>
            <pc:docMk/>
            <pc:sldMk cId="969555105" sldId="295"/>
            <ac:picMk id="14" creationId="{3B792365-4817-48AF-A8A8-E4A161DBFD88}"/>
          </ac:picMkLst>
        </pc:picChg>
        <pc:picChg chg="del">
          <ac:chgData name="János PITTER" userId="191fd9d8-33da-4ebe-8f72-725e6c517bb9" providerId="ADAL" clId="{CF66FF9D-5545-4AB9-8D38-571295FEA218}" dt="2020-11-26T21:20:22.437" v="1" actId="478"/>
          <ac:picMkLst>
            <pc:docMk/>
            <pc:sldMk cId="969555105" sldId="295"/>
            <ac:picMk id="22" creationId="{54580E8C-380A-43B0-8A3D-37F8AEF03668}"/>
          </ac:picMkLst>
        </pc:picChg>
      </pc:sldChg>
      <pc:sldChg chg="modSp mod">
        <pc:chgData name="János PITTER" userId="191fd9d8-33da-4ebe-8f72-725e6c517bb9" providerId="ADAL" clId="{CF66FF9D-5545-4AB9-8D38-571295FEA218}" dt="2020-11-26T21:50:50.718" v="172" actId="14100"/>
        <pc:sldMkLst>
          <pc:docMk/>
          <pc:sldMk cId="2661791867" sldId="296"/>
        </pc:sldMkLst>
        <pc:spChg chg="mod">
          <ac:chgData name="János PITTER" userId="191fd9d8-33da-4ebe-8f72-725e6c517bb9" providerId="ADAL" clId="{CF66FF9D-5545-4AB9-8D38-571295FEA218}" dt="2020-11-26T21:50:50.718" v="172" actId="14100"/>
          <ac:spMkLst>
            <pc:docMk/>
            <pc:sldMk cId="2661791867" sldId="296"/>
            <ac:spMk id="2" creationId="{1C47F87B-DB62-4EBB-B806-AE2F56CE1219}"/>
          </ac:spMkLst>
        </pc:spChg>
        <pc:spChg chg="mod">
          <ac:chgData name="János PITTER" userId="191fd9d8-33da-4ebe-8f72-725e6c517bb9" providerId="ADAL" clId="{CF66FF9D-5545-4AB9-8D38-571295FEA218}" dt="2020-11-26T21:50:44.353" v="171" actId="27636"/>
          <ac:spMkLst>
            <pc:docMk/>
            <pc:sldMk cId="2661791867" sldId="296"/>
            <ac:spMk id="3" creationId="{8A4AAE5E-89D9-490E-B2AB-D2F9AE6F83F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36CDE-7FE9-4223-89C4-E8F77BC19816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AF9205A-3BA0-4B0D-9BA2-DDB6CAED4D8A}">
      <dgm:prSet custT="1"/>
      <dgm:spPr/>
      <dgm:t>
        <a:bodyPr/>
        <a:lstStyle/>
        <a:p>
          <a:pPr rtl="0"/>
          <a:r>
            <a:rPr lang="hu-HU" sz="2000" b="1" dirty="0" smtClean="0">
              <a:solidFill>
                <a:schemeClr val="tx1"/>
              </a:solidFill>
            </a:rPr>
            <a:t>Valós-</a:t>
          </a:r>
          <a:r>
            <a:rPr lang="hu-HU" sz="2000" b="1" dirty="0" err="1" smtClean="0">
              <a:solidFill>
                <a:schemeClr val="tx1"/>
              </a:solidFill>
            </a:rPr>
            <a:t>életbeli</a:t>
          </a:r>
          <a:r>
            <a:rPr lang="hu-HU" sz="2000" b="1" dirty="0" smtClean="0">
              <a:solidFill>
                <a:schemeClr val="tx1"/>
              </a:solidFill>
            </a:rPr>
            <a:t> adatok </a:t>
          </a:r>
          <a:r>
            <a:rPr lang="hu-HU" sz="2000" b="1" dirty="0" smtClean="0">
              <a:solidFill>
                <a:schemeClr val="tx1"/>
              </a:solidFill>
            </a:rPr>
            <a:t>(</a:t>
          </a:r>
          <a:r>
            <a:rPr lang="hu-HU" sz="2000" b="1" dirty="0" err="1" smtClean="0">
              <a:solidFill>
                <a:schemeClr val="tx1"/>
              </a:solidFill>
            </a:rPr>
            <a:t>real-world</a:t>
          </a:r>
          <a:r>
            <a:rPr lang="hu-HU" sz="2000" b="1" dirty="0" smtClean="0">
              <a:solidFill>
                <a:schemeClr val="tx1"/>
              </a:solidFill>
            </a:rPr>
            <a:t> </a:t>
          </a:r>
          <a:r>
            <a:rPr lang="hu-HU" sz="2000" b="1" dirty="0" err="1" smtClean="0">
              <a:solidFill>
                <a:schemeClr val="tx1"/>
              </a:solidFill>
            </a:rPr>
            <a:t>data</a:t>
          </a:r>
          <a:r>
            <a:rPr lang="hu-HU" sz="2000" b="1" dirty="0" smtClean="0">
              <a:solidFill>
                <a:schemeClr val="tx1"/>
              </a:solidFill>
            </a:rPr>
            <a:t> - RWD)</a:t>
          </a:r>
          <a:endParaRPr lang="hu-HU" sz="2000" b="1" dirty="0">
            <a:solidFill>
              <a:schemeClr val="tx1"/>
            </a:solidFill>
          </a:endParaRPr>
        </a:p>
      </dgm:t>
    </dgm:pt>
    <dgm:pt modelId="{71EBD18B-110A-4E8F-B785-6F9C17BF0BC1}" type="parTrans" cxnId="{E228B7F2-7AEF-463A-9589-7A713CC49A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38B16F-985E-45BA-A8F0-61715B507325}" type="sibTrans" cxnId="{E228B7F2-7AEF-463A-9589-7A713CC49A5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810CCF-B0FA-4B7C-AF53-4D85DDAD4E18}">
      <dgm:prSet custT="1"/>
      <dgm:spPr/>
      <dgm:t>
        <a:bodyPr/>
        <a:lstStyle/>
        <a:p>
          <a:pPr rtl="0"/>
          <a:r>
            <a:rPr lang="hu-HU" sz="1400" dirty="0" smtClean="0">
              <a:solidFill>
                <a:schemeClr val="tx1"/>
              </a:solidFill>
            </a:rPr>
            <a:t>A  betegek egészségi állapotára és/vagy ellátására vonatkozó, különböző forrásokból rendszeresen gyűjtött </a:t>
          </a:r>
          <a:r>
            <a:rPr lang="hu-HU" sz="1400" dirty="0" smtClean="0">
              <a:solidFill>
                <a:schemeClr val="tx1"/>
              </a:solidFill>
            </a:rPr>
            <a:t>adatok.</a:t>
          </a:r>
          <a:endParaRPr lang="hu-HU" sz="1400" dirty="0">
            <a:solidFill>
              <a:schemeClr val="tx1"/>
            </a:solidFill>
          </a:endParaRPr>
        </a:p>
      </dgm:t>
    </dgm:pt>
    <dgm:pt modelId="{69A7BC7F-8379-49BB-B342-36C13C577A0A}" type="parTrans" cxnId="{211EA514-5DEB-428B-910B-850C869AC7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963C30-E125-4D29-845E-6BD2E0F5904B}" type="sibTrans" cxnId="{211EA514-5DEB-428B-910B-850C869AC7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BBEB1D-C321-4763-80B5-7BB96BBD650E}">
      <dgm:prSet custT="1"/>
      <dgm:spPr/>
      <dgm:t>
        <a:bodyPr/>
        <a:lstStyle/>
        <a:p>
          <a:pPr rtl="0"/>
          <a:r>
            <a:rPr lang="hu-HU" sz="2000" b="1" dirty="0" smtClean="0">
              <a:solidFill>
                <a:schemeClr val="tx1"/>
              </a:solidFill>
            </a:rPr>
            <a:t>A valós-</a:t>
          </a:r>
          <a:r>
            <a:rPr lang="hu-HU" sz="2000" b="1" dirty="0" err="1" smtClean="0">
              <a:solidFill>
                <a:schemeClr val="tx1"/>
              </a:solidFill>
            </a:rPr>
            <a:t>életbeli</a:t>
          </a:r>
          <a:r>
            <a:rPr lang="hu-HU" sz="2000" b="1" dirty="0" smtClean="0">
              <a:solidFill>
                <a:schemeClr val="tx1"/>
              </a:solidFill>
            </a:rPr>
            <a:t> bizonyítékok (</a:t>
          </a:r>
          <a:r>
            <a:rPr lang="hu-HU" sz="2000" b="1" dirty="0" err="1" smtClean="0">
              <a:solidFill>
                <a:schemeClr val="tx1"/>
              </a:solidFill>
            </a:rPr>
            <a:t>real-world</a:t>
          </a:r>
          <a:r>
            <a:rPr lang="hu-HU" sz="2000" b="1" dirty="0" smtClean="0">
              <a:solidFill>
                <a:schemeClr val="tx1"/>
              </a:solidFill>
            </a:rPr>
            <a:t> </a:t>
          </a:r>
          <a:r>
            <a:rPr lang="hu-HU" sz="2000" b="1" dirty="0" err="1" smtClean="0">
              <a:solidFill>
                <a:schemeClr val="tx1"/>
              </a:solidFill>
            </a:rPr>
            <a:t>evidence</a:t>
          </a:r>
          <a:r>
            <a:rPr lang="hu-HU" sz="2000" b="1" dirty="0" smtClean="0">
              <a:solidFill>
                <a:schemeClr val="tx1"/>
              </a:solidFill>
            </a:rPr>
            <a:t> – RWE)</a:t>
          </a:r>
          <a:endParaRPr lang="hu-HU" sz="2000" b="1" dirty="0">
            <a:solidFill>
              <a:schemeClr val="tx1"/>
            </a:solidFill>
          </a:endParaRPr>
        </a:p>
      </dgm:t>
    </dgm:pt>
    <dgm:pt modelId="{60859676-8C70-4F0F-9C30-C8DBA43B30AE}" type="parTrans" cxnId="{C2FFA50E-FFDF-4468-9643-C2C53BB880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2A9CE9C-5AD5-4540-B663-8DF66F38A38F}" type="sibTrans" cxnId="{C2FFA50E-FFDF-4468-9643-C2C53BB880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C78BD30-4C4B-4A6E-A526-7473D50A1155}">
      <dgm:prSet custT="1"/>
      <dgm:spPr/>
      <dgm:t>
        <a:bodyPr/>
        <a:lstStyle/>
        <a:p>
          <a:pPr rtl="0"/>
          <a:r>
            <a:rPr lang="hu-HU" sz="1400" dirty="0" smtClean="0">
              <a:solidFill>
                <a:schemeClr val="tx1"/>
              </a:solidFill>
            </a:rPr>
            <a:t>Azok a klinikai evidenciák, amelyek RWD elemzéséből </a:t>
          </a:r>
          <a:r>
            <a:rPr lang="hu-HU" sz="1400" dirty="0" smtClean="0">
              <a:solidFill>
                <a:schemeClr val="tx1"/>
              </a:solidFill>
            </a:rPr>
            <a:t>származnak</a:t>
          </a:r>
          <a:endParaRPr lang="hu-HU" sz="1400" dirty="0">
            <a:solidFill>
              <a:schemeClr val="tx1"/>
            </a:solidFill>
          </a:endParaRPr>
        </a:p>
      </dgm:t>
    </dgm:pt>
    <dgm:pt modelId="{3B212135-1CF9-48A3-92F8-56C4EB3F051B}" type="parTrans" cxnId="{ED12E500-55F0-4398-B6EF-7C37A01BCD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194697-5289-4887-9497-7715A1D29C18}" type="sibTrans" cxnId="{ED12E500-55F0-4398-B6EF-7C37A01BCD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6E8998-56D8-46C0-9C72-43905ECBF58C}" type="pres">
      <dgm:prSet presAssocID="{9E436CDE-7FE9-4223-89C4-E8F77BC1981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37B1ED-7537-4E6B-BD0A-B9D4AD4ABDC3}" type="pres">
      <dgm:prSet presAssocID="{BAF9205A-3BA0-4B0D-9BA2-DDB6CAED4D8A}" presName="node" presStyleLbl="node1" presStyleIdx="0" presStyleCnt="2" custScaleX="175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49166-4C63-4C6F-A5AB-0FF2FE45D072}" type="pres">
      <dgm:prSet presAssocID="{5838B16F-985E-45BA-A8F0-61715B507325}" presName="sibTrans" presStyleLbl="sibTrans2D1" presStyleIdx="0" presStyleCnt="1"/>
      <dgm:spPr/>
      <dgm:t>
        <a:bodyPr/>
        <a:lstStyle/>
        <a:p>
          <a:endParaRPr lang="en-US"/>
        </a:p>
      </dgm:t>
    </dgm:pt>
    <dgm:pt modelId="{1345BF13-6B79-4FFF-A571-2D4FD76621C8}" type="pres">
      <dgm:prSet presAssocID="{5838B16F-985E-45BA-A8F0-61715B507325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AA9F3060-E382-470A-AE3E-2DB93AA5D7FD}" type="pres">
      <dgm:prSet presAssocID="{8BBBEB1D-C321-4763-80B5-7BB96BBD650E}" presName="node" presStyleLbl="node1" presStyleIdx="1" presStyleCnt="2" custScaleX="174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CD71EF-CB06-4CE9-8C85-B36DD9A716FB}" type="presOf" srcId="{BAF9205A-3BA0-4B0D-9BA2-DDB6CAED4D8A}" destId="{7337B1ED-7537-4E6B-BD0A-B9D4AD4ABDC3}" srcOrd="0" destOrd="0" presId="urn:microsoft.com/office/officeart/2005/8/layout/process2"/>
    <dgm:cxn modelId="{06E3BB2E-6DF2-48AA-AD3E-4E03E98E69C7}" type="presOf" srcId="{9E436CDE-7FE9-4223-89C4-E8F77BC19816}" destId="{ED6E8998-56D8-46C0-9C72-43905ECBF58C}" srcOrd="0" destOrd="0" presId="urn:microsoft.com/office/officeart/2005/8/layout/process2"/>
    <dgm:cxn modelId="{ED12E500-55F0-4398-B6EF-7C37A01BCD62}" srcId="{8BBBEB1D-C321-4763-80B5-7BB96BBD650E}" destId="{AC78BD30-4C4B-4A6E-A526-7473D50A1155}" srcOrd="0" destOrd="0" parTransId="{3B212135-1CF9-48A3-92F8-56C4EB3F051B}" sibTransId="{AA194697-5289-4887-9497-7715A1D29C18}"/>
    <dgm:cxn modelId="{751F184B-56C1-43C2-B500-C6B47C6D60FE}" type="presOf" srcId="{AC78BD30-4C4B-4A6E-A526-7473D50A1155}" destId="{AA9F3060-E382-470A-AE3E-2DB93AA5D7FD}" srcOrd="0" destOrd="1" presId="urn:microsoft.com/office/officeart/2005/8/layout/process2"/>
    <dgm:cxn modelId="{211EA514-5DEB-428B-910B-850C869AC7C2}" srcId="{BAF9205A-3BA0-4B0D-9BA2-DDB6CAED4D8A}" destId="{43810CCF-B0FA-4B7C-AF53-4D85DDAD4E18}" srcOrd="0" destOrd="0" parTransId="{69A7BC7F-8379-49BB-B342-36C13C577A0A}" sibTransId="{B8963C30-E125-4D29-845E-6BD2E0F5904B}"/>
    <dgm:cxn modelId="{E228B7F2-7AEF-463A-9589-7A713CC49A50}" srcId="{9E436CDE-7FE9-4223-89C4-E8F77BC19816}" destId="{BAF9205A-3BA0-4B0D-9BA2-DDB6CAED4D8A}" srcOrd="0" destOrd="0" parTransId="{71EBD18B-110A-4E8F-B785-6F9C17BF0BC1}" sibTransId="{5838B16F-985E-45BA-A8F0-61715B507325}"/>
    <dgm:cxn modelId="{A2A8DD16-1B9F-4E66-857D-F190CADAB346}" type="presOf" srcId="{43810CCF-B0FA-4B7C-AF53-4D85DDAD4E18}" destId="{7337B1ED-7537-4E6B-BD0A-B9D4AD4ABDC3}" srcOrd="0" destOrd="1" presId="urn:microsoft.com/office/officeart/2005/8/layout/process2"/>
    <dgm:cxn modelId="{815E8CC2-C3BC-4707-81C4-40DA7A621E21}" type="presOf" srcId="{5838B16F-985E-45BA-A8F0-61715B507325}" destId="{91549166-4C63-4C6F-A5AB-0FF2FE45D072}" srcOrd="0" destOrd="0" presId="urn:microsoft.com/office/officeart/2005/8/layout/process2"/>
    <dgm:cxn modelId="{136B954E-16DE-466B-8739-C8A4557FF561}" type="presOf" srcId="{5838B16F-985E-45BA-A8F0-61715B507325}" destId="{1345BF13-6B79-4FFF-A571-2D4FD76621C8}" srcOrd="1" destOrd="0" presId="urn:microsoft.com/office/officeart/2005/8/layout/process2"/>
    <dgm:cxn modelId="{9F12E632-C4D2-4AFA-B8DE-03FDFA7F3DBD}" type="presOf" srcId="{8BBBEB1D-C321-4763-80B5-7BB96BBD650E}" destId="{AA9F3060-E382-470A-AE3E-2DB93AA5D7FD}" srcOrd="0" destOrd="0" presId="urn:microsoft.com/office/officeart/2005/8/layout/process2"/>
    <dgm:cxn modelId="{C2FFA50E-FFDF-4468-9643-C2C53BB88006}" srcId="{9E436CDE-7FE9-4223-89C4-E8F77BC19816}" destId="{8BBBEB1D-C321-4763-80B5-7BB96BBD650E}" srcOrd="1" destOrd="0" parTransId="{60859676-8C70-4F0F-9C30-C8DBA43B30AE}" sibTransId="{B2A9CE9C-5AD5-4540-B663-8DF66F38A38F}"/>
    <dgm:cxn modelId="{26D74352-9FC2-4909-B4DB-553DDC21A4E5}" type="presParOf" srcId="{ED6E8998-56D8-46C0-9C72-43905ECBF58C}" destId="{7337B1ED-7537-4E6B-BD0A-B9D4AD4ABDC3}" srcOrd="0" destOrd="0" presId="urn:microsoft.com/office/officeart/2005/8/layout/process2"/>
    <dgm:cxn modelId="{54B2EE54-46EB-4DA1-9E53-5842DB1E15F7}" type="presParOf" srcId="{ED6E8998-56D8-46C0-9C72-43905ECBF58C}" destId="{91549166-4C63-4C6F-A5AB-0FF2FE45D072}" srcOrd="1" destOrd="0" presId="urn:microsoft.com/office/officeart/2005/8/layout/process2"/>
    <dgm:cxn modelId="{4DBF08FF-F209-4C2A-8D01-2BEB406DE08A}" type="presParOf" srcId="{91549166-4C63-4C6F-A5AB-0FF2FE45D072}" destId="{1345BF13-6B79-4FFF-A571-2D4FD76621C8}" srcOrd="0" destOrd="0" presId="urn:microsoft.com/office/officeart/2005/8/layout/process2"/>
    <dgm:cxn modelId="{01CDA2C7-4E32-4553-9689-434480C544C4}" type="presParOf" srcId="{ED6E8998-56D8-46C0-9C72-43905ECBF58C}" destId="{AA9F3060-E382-470A-AE3E-2DB93AA5D7F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13393-6092-40AE-8396-2092BD582A50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D4DC70-FA95-4BDB-B66C-005099FCEDF1}">
      <dgm:prSet custT="1"/>
      <dgm:spPr/>
      <dgm:t>
        <a:bodyPr/>
        <a:lstStyle/>
        <a:p>
          <a:pPr rtl="0"/>
          <a:r>
            <a:rPr lang="hu-HU" sz="2000" dirty="0" smtClean="0"/>
            <a:t>Hosszabb távú eredményesség</a:t>
          </a:r>
        </a:p>
        <a:p>
          <a:pPr rtl="0"/>
          <a:r>
            <a:rPr lang="hu-HU" sz="2000" dirty="0" smtClean="0"/>
            <a:t>(RCT után)</a:t>
          </a:r>
          <a:endParaRPr lang="hu-HU" sz="2000" dirty="0"/>
        </a:p>
      </dgm:t>
    </dgm:pt>
    <dgm:pt modelId="{98064239-02CE-43BD-B39E-E5B6327E89B7}" type="parTrans" cxnId="{E20A9B7F-5725-4E41-945E-AA33FDE3A814}">
      <dgm:prSet/>
      <dgm:spPr/>
      <dgm:t>
        <a:bodyPr/>
        <a:lstStyle/>
        <a:p>
          <a:endParaRPr lang="en-US" sz="2000"/>
        </a:p>
      </dgm:t>
    </dgm:pt>
    <dgm:pt modelId="{B7F2A467-7E7C-4D23-A6C5-8ECEE16C4BBD}" type="sibTrans" cxnId="{E20A9B7F-5725-4E41-945E-AA33FDE3A814}">
      <dgm:prSet/>
      <dgm:spPr/>
      <dgm:t>
        <a:bodyPr/>
        <a:lstStyle/>
        <a:p>
          <a:endParaRPr lang="en-US" sz="2000"/>
        </a:p>
      </dgm:t>
    </dgm:pt>
    <dgm:pt modelId="{F48A9F3C-8714-4671-92A9-05F124789E71}">
      <dgm:prSet custT="1"/>
      <dgm:spPr/>
      <dgm:t>
        <a:bodyPr/>
        <a:lstStyle/>
        <a:p>
          <a:pPr rtl="0"/>
          <a:r>
            <a:rPr lang="hu-HU" sz="2000" dirty="0" smtClean="0"/>
            <a:t>Adatkör bővítése (RCT+RWD)</a:t>
          </a:r>
          <a:endParaRPr lang="hu-HU" sz="2000" dirty="0"/>
        </a:p>
      </dgm:t>
    </dgm:pt>
    <dgm:pt modelId="{2F4EB286-1FE1-48AB-B781-7240D95A048F}" type="parTrans" cxnId="{5543BE91-3B1C-4E3D-82A7-8387C6C1D4AD}">
      <dgm:prSet/>
      <dgm:spPr/>
      <dgm:t>
        <a:bodyPr/>
        <a:lstStyle/>
        <a:p>
          <a:endParaRPr lang="en-US" sz="2000"/>
        </a:p>
      </dgm:t>
    </dgm:pt>
    <dgm:pt modelId="{C6E45920-0CA8-4BC9-8C6E-1D52DD5A2FCD}" type="sibTrans" cxnId="{5543BE91-3B1C-4E3D-82A7-8387C6C1D4AD}">
      <dgm:prSet/>
      <dgm:spPr/>
      <dgm:t>
        <a:bodyPr/>
        <a:lstStyle/>
        <a:p>
          <a:endParaRPr lang="en-US" sz="2000"/>
        </a:p>
      </dgm:t>
    </dgm:pt>
    <dgm:pt modelId="{5054AF6F-EDF3-4358-B905-6FB4D4A52D76}">
      <dgm:prSet custT="1"/>
      <dgm:spPr/>
      <dgm:t>
        <a:bodyPr/>
        <a:lstStyle/>
        <a:p>
          <a:pPr rtl="0"/>
          <a:r>
            <a:rPr lang="hu-HU" sz="2000" dirty="0" smtClean="0"/>
            <a:t>Pragmatikus klinikai vizsgálatok</a:t>
          </a:r>
          <a:endParaRPr lang="hu-HU" sz="2000" dirty="0"/>
        </a:p>
      </dgm:t>
    </dgm:pt>
    <dgm:pt modelId="{1A17659F-6226-4748-AE13-C977E46A4247}" type="parTrans" cxnId="{3A393C1B-59EA-409D-AC4A-0EA95AD200FC}">
      <dgm:prSet/>
      <dgm:spPr/>
      <dgm:t>
        <a:bodyPr/>
        <a:lstStyle/>
        <a:p>
          <a:endParaRPr lang="en-US" sz="2000"/>
        </a:p>
      </dgm:t>
    </dgm:pt>
    <dgm:pt modelId="{1EEE3232-B0C2-4779-9224-91B9B23D1A47}" type="sibTrans" cxnId="{3A393C1B-59EA-409D-AC4A-0EA95AD200FC}">
      <dgm:prSet/>
      <dgm:spPr/>
      <dgm:t>
        <a:bodyPr/>
        <a:lstStyle/>
        <a:p>
          <a:endParaRPr lang="en-US" sz="2000"/>
        </a:p>
      </dgm:t>
    </dgm:pt>
    <dgm:pt modelId="{D3912A10-8E0E-464A-976E-D7D013DA37A6}">
      <dgm:prSet custT="1"/>
      <dgm:spPr/>
      <dgm:t>
        <a:bodyPr/>
        <a:lstStyle/>
        <a:p>
          <a:pPr rtl="0"/>
          <a:r>
            <a:rPr lang="hu-HU" sz="2000" dirty="0" smtClean="0"/>
            <a:t>Retrospektív kontroll kar</a:t>
          </a:r>
          <a:endParaRPr lang="hu-HU" sz="2000" dirty="0"/>
        </a:p>
      </dgm:t>
    </dgm:pt>
    <dgm:pt modelId="{1324F34A-5234-4DB7-95FF-D6C31B269401}" type="parTrans" cxnId="{4BA4BD29-6180-4C2C-816B-78B0855F5263}">
      <dgm:prSet/>
      <dgm:spPr/>
      <dgm:t>
        <a:bodyPr/>
        <a:lstStyle/>
        <a:p>
          <a:endParaRPr lang="en-US" sz="2000"/>
        </a:p>
      </dgm:t>
    </dgm:pt>
    <dgm:pt modelId="{8DBC3F9B-D61B-4466-A5EB-A04C52B4E6FE}" type="sibTrans" cxnId="{4BA4BD29-6180-4C2C-816B-78B0855F5263}">
      <dgm:prSet/>
      <dgm:spPr/>
      <dgm:t>
        <a:bodyPr/>
        <a:lstStyle/>
        <a:p>
          <a:endParaRPr lang="en-US" sz="2000"/>
        </a:p>
      </dgm:t>
    </dgm:pt>
    <dgm:pt modelId="{CB41A728-80AA-4261-9833-D9882A251924}" type="pres">
      <dgm:prSet presAssocID="{4BF13393-6092-40AE-8396-2092BD582A50}" presName="diagram" presStyleCnt="0">
        <dgm:presLayoutVars>
          <dgm:dir/>
          <dgm:resizeHandles val="exact"/>
        </dgm:presLayoutVars>
      </dgm:prSet>
      <dgm:spPr/>
    </dgm:pt>
    <dgm:pt modelId="{FC723D22-4EA1-4D16-A4B3-91913C076A40}" type="pres">
      <dgm:prSet presAssocID="{27D4DC70-FA95-4BDB-B66C-005099FCED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0EB0-F70C-4807-A364-57E90C19FE87}" type="pres">
      <dgm:prSet presAssocID="{B7F2A467-7E7C-4D23-A6C5-8ECEE16C4BBD}" presName="sibTrans" presStyleCnt="0"/>
      <dgm:spPr/>
    </dgm:pt>
    <dgm:pt modelId="{BB240D75-F0B8-4293-B3ED-E50964D2584A}" type="pres">
      <dgm:prSet presAssocID="{F48A9F3C-8714-4671-92A9-05F124789E7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30F0E-9CBE-4CFE-ACCD-4A4D6AB80D75}" type="pres">
      <dgm:prSet presAssocID="{C6E45920-0CA8-4BC9-8C6E-1D52DD5A2FCD}" presName="sibTrans" presStyleCnt="0"/>
      <dgm:spPr/>
    </dgm:pt>
    <dgm:pt modelId="{33B0B0E1-6135-42D0-AC19-ED56388F5A47}" type="pres">
      <dgm:prSet presAssocID="{5054AF6F-EDF3-4358-B905-6FB4D4A52D76}" presName="node" presStyleLbl="node1" presStyleIdx="2" presStyleCnt="4">
        <dgm:presLayoutVars>
          <dgm:bulletEnabled val="1"/>
        </dgm:presLayoutVars>
      </dgm:prSet>
      <dgm:spPr/>
    </dgm:pt>
    <dgm:pt modelId="{F7F9CEBB-70EC-40FA-A198-97502508C8A9}" type="pres">
      <dgm:prSet presAssocID="{1EEE3232-B0C2-4779-9224-91B9B23D1A47}" presName="sibTrans" presStyleCnt="0"/>
      <dgm:spPr/>
    </dgm:pt>
    <dgm:pt modelId="{68891C79-CE2E-4F2D-91B8-67D8B737A494}" type="pres">
      <dgm:prSet presAssocID="{D3912A10-8E0E-464A-976E-D7D013DA37A6}" presName="node" presStyleLbl="node1" presStyleIdx="3" presStyleCnt="4">
        <dgm:presLayoutVars>
          <dgm:bulletEnabled val="1"/>
        </dgm:presLayoutVars>
      </dgm:prSet>
      <dgm:spPr/>
    </dgm:pt>
  </dgm:ptLst>
  <dgm:cxnLst>
    <dgm:cxn modelId="{E20A9B7F-5725-4E41-945E-AA33FDE3A814}" srcId="{4BF13393-6092-40AE-8396-2092BD582A50}" destId="{27D4DC70-FA95-4BDB-B66C-005099FCEDF1}" srcOrd="0" destOrd="0" parTransId="{98064239-02CE-43BD-B39E-E5B6327E89B7}" sibTransId="{B7F2A467-7E7C-4D23-A6C5-8ECEE16C4BBD}"/>
    <dgm:cxn modelId="{15871787-F0C2-4D1B-A31A-CEE40B902FDD}" type="presOf" srcId="{27D4DC70-FA95-4BDB-B66C-005099FCEDF1}" destId="{FC723D22-4EA1-4D16-A4B3-91913C076A40}" srcOrd="0" destOrd="0" presId="urn:microsoft.com/office/officeart/2005/8/layout/default"/>
    <dgm:cxn modelId="{B50BBE76-8D95-46E1-9175-FAD7305BD12D}" type="presOf" srcId="{F48A9F3C-8714-4671-92A9-05F124789E71}" destId="{BB240D75-F0B8-4293-B3ED-E50964D2584A}" srcOrd="0" destOrd="0" presId="urn:microsoft.com/office/officeart/2005/8/layout/default"/>
    <dgm:cxn modelId="{5543BE91-3B1C-4E3D-82A7-8387C6C1D4AD}" srcId="{4BF13393-6092-40AE-8396-2092BD582A50}" destId="{F48A9F3C-8714-4671-92A9-05F124789E71}" srcOrd="1" destOrd="0" parTransId="{2F4EB286-1FE1-48AB-B781-7240D95A048F}" sibTransId="{C6E45920-0CA8-4BC9-8C6E-1D52DD5A2FCD}"/>
    <dgm:cxn modelId="{3A393C1B-59EA-409D-AC4A-0EA95AD200FC}" srcId="{4BF13393-6092-40AE-8396-2092BD582A50}" destId="{5054AF6F-EDF3-4358-B905-6FB4D4A52D76}" srcOrd="2" destOrd="0" parTransId="{1A17659F-6226-4748-AE13-C977E46A4247}" sibTransId="{1EEE3232-B0C2-4779-9224-91B9B23D1A47}"/>
    <dgm:cxn modelId="{12185E37-8BF2-466D-BFE0-A8866748402D}" type="presOf" srcId="{5054AF6F-EDF3-4358-B905-6FB4D4A52D76}" destId="{33B0B0E1-6135-42D0-AC19-ED56388F5A47}" srcOrd="0" destOrd="0" presId="urn:microsoft.com/office/officeart/2005/8/layout/default"/>
    <dgm:cxn modelId="{4BA4BD29-6180-4C2C-816B-78B0855F5263}" srcId="{4BF13393-6092-40AE-8396-2092BD582A50}" destId="{D3912A10-8E0E-464A-976E-D7D013DA37A6}" srcOrd="3" destOrd="0" parTransId="{1324F34A-5234-4DB7-95FF-D6C31B269401}" sibTransId="{8DBC3F9B-D61B-4466-A5EB-A04C52B4E6FE}"/>
    <dgm:cxn modelId="{1C1F7DBC-4A42-41CF-97F5-9D1ACD5D0E8F}" type="presOf" srcId="{D3912A10-8E0E-464A-976E-D7D013DA37A6}" destId="{68891C79-CE2E-4F2D-91B8-67D8B737A494}" srcOrd="0" destOrd="0" presId="urn:microsoft.com/office/officeart/2005/8/layout/default"/>
    <dgm:cxn modelId="{EFFBCDCE-C06F-43FD-AFAD-DE86F4F26DB8}" type="presOf" srcId="{4BF13393-6092-40AE-8396-2092BD582A50}" destId="{CB41A728-80AA-4261-9833-D9882A251924}" srcOrd="0" destOrd="0" presId="urn:microsoft.com/office/officeart/2005/8/layout/default"/>
    <dgm:cxn modelId="{63F0A45C-6268-4658-8733-B201CA6E90A1}" type="presParOf" srcId="{CB41A728-80AA-4261-9833-D9882A251924}" destId="{FC723D22-4EA1-4D16-A4B3-91913C076A40}" srcOrd="0" destOrd="0" presId="urn:microsoft.com/office/officeart/2005/8/layout/default"/>
    <dgm:cxn modelId="{2118E158-9A9D-4DEE-9EDF-2AB7E5FDA899}" type="presParOf" srcId="{CB41A728-80AA-4261-9833-D9882A251924}" destId="{B0D30EB0-F70C-4807-A364-57E90C19FE87}" srcOrd="1" destOrd="0" presId="urn:microsoft.com/office/officeart/2005/8/layout/default"/>
    <dgm:cxn modelId="{D0E372DF-0955-41E3-85BA-521EFCEEC475}" type="presParOf" srcId="{CB41A728-80AA-4261-9833-D9882A251924}" destId="{BB240D75-F0B8-4293-B3ED-E50964D2584A}" srcOrd="2" destOrd="0" presId="urn:microsoft.com/office/officeart/2005/8/layout/default"/>
    <dgm:cxn modelId="{5ABF847E-C390-48A7-88EA-8AB0E85D96EA}" type="presParOf" srcId="{CB41A728-80AA-4261-9833-D9882A251924}" destId="{31C30F0E-9CBE-4CFE-ACCD-4A4D6AB80D75}" srcOrd="3" destOrd="0" presId="urn:microsoft.com/office/officeart/2005/8/layout/default"/>
    <dgm:cxn modelId="{E882370C-5067-49E4-90F4-974283ED88E3}" type="presParOf" srcId="{CB41A728-80AA-4261-9833-D9882A251924}" destId="{33B0B0E1-6135-42D0-AC19-ED56388F5A47}" srcOrd="4" destOrd="0" presId="urn:microsoft.com/office/officeart/2005/8/layout/default"/>
    <dgm:cxn modelId="{B9C458D5-C39E-4A68-99A0-6075ADCE6E30}" type="presParOf" srcId="{CB41A728-80AA-4261-9833-D9882A251924}" destId="{F7F9CEBB-70EC-40FA-A198-97502508C8A9}" srcOrd="5" destOrd="0" presId="urn:microsoft.com/office/officeart/2005/8/layout/default"/>
    <dgm:cxn modelId="{D8B1B0E5-EC7B-4962-A87C-9848A8760881}" type="presParOf" srcId="{CB41A728-80AA-4261-9833-D9882A251924}" destId="{68891C79-CE2E-4F2D-91B8-67D8B737A49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67C59F-0267-42A7-9FA9-A674F4604F2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FE5653-C1E4-48A2-9AC5-5D97764BFAAE}">
      <dgm:prSet/>
      <dgm:spPr/>
      <dgm:t>
        <a:bodyPr/>
        <a:lstStyle/>
        <a:p>
          <a:pPr rtl="0"/>
          <a:r>
            <a:rPr lang="hu-HU" dirty="0" err="1"/>
            <a:t>Finanszírozói</a:t>
          </a:r>
          <a:r>
            <a:rPr lang="hu-HU" dirty="0"/>
            <a:t> (NEAK) adatbázis</a:t>
          </a:r>
        </a:p>
      </dgm:t>
    </dgm:pt>
    <dgm:pt modelId="{A6463F31-3CDA-46D1-8C81-4D85BF1837E6}" type="parTrans" cxnId="{1283B837-3B01-48A4-928A-406BD812FCC6}">
      <dgm:prSet/>
      <dgm:spPr/>
      <dgm:t>
        <a:bodyPr/>
        <a:lstStyle/>
        <a:p>
          <a:endParaRPr lang="en-US"/>
        </a:p>
      </dgm:t>
    </dgm:pt>
    <dgm:pt modelId="{71B48292-0308-42A7-867F-F21C1D0ECD3F}" type="sibTrans" cxnId="{1283B837-3B01-48A4-928A-406BD812FCC6}">
      <dgm:prSet/>
      <dgm:spPr/>
      <dgm:t>
        <a:bodyPr/>
        <a:lstStyle/>
        <a:p>
          <a:endParaRPr lang="en-US"/>
        </a:p>
      </dgm:t>
    </dgm:pt>
    <dgm:pt modelId="{4972B0BA-B0A2-4A74-96C2-D72695CF5428}">
      <dgm:prSet/>
      <dgm:spPr/>
      <dgm:t>
        <a:bodyPr/>
        <a:lstStyle/>
        <a:p>
          <a:pPr rtl="0"/>
          <a:r>
            <a:rPr lang="hu-HU" dirty="0"/>
            <a:t>Regiszterek (nemzeti, intézményi)</a:t>
          </a:r>
        </a:p>
      </dgm:t>
    </dgm:pt>
    <dgm:pt modelId="{4856EB24-4A0D-48A1-BB07-2807709B017C}" type="parTrans" cxnId="{F4D0C65E-B6C8-4DAE-AE89-9CCF256E0CEE}">
      <dgm:prSet/>
      <dgm:spPr/>
      <dgm:t>
        <a:bodyPr/>
        <a:lstStyle/>
        <a:p>
          <a:endParaRPr lang="en-US"/>
        </a:p>
      </dgm:t>
    </dgm:pt>
    <dgm:pt modelId="{D725BC3E-D6C8-4CEB-813D-2DB264DCAA6C}" type="sibTrans" cxnId="{F4D0C65E-B6C8-4DAE-AE89-9CCF256E0CEE}">
      <dgm:prSet/>
      <dgm:spPr/>
      <dgm:t>
        <a:bodyPr/>
        <a:lstStyle/>
        <a:p>
          <a:endParaRPr lang="en-US"/>
        </a:p>
      </dgm:t>
    </dgm:pt>
    <dgm:pt modelId="{D6F0DF8D-0F93-4B4C-8628-F498D02FB88E}">
      <dgm:prSet/>
      <dgm:spPr/>
      <dgm:t>
        <a:bodyPr/>
        <a:lstStyle/>
        <a:p>
          <a:r>
            <a:rPr lang="hu-HU" dirty="0"/>
            <a:t>Integrált kórházi medikai rendszer (EMR)</a:t>
          </a:r>
        </a:p>
      </dgm:t>
    </dgm:pt>
    <dgm:pt modelId="{14FCB4F4-BAF8-40ED-8305-4A2FDDCE733B}" type="parTrans" cxnId="{055503C8-28DE-443E-AA3F-6B0D4F91D471}">
      <dgm:prSet/>
      <dgm:spPr/>
      <dgm:t>
        <a:bodyPr/>
        <a:lstStyle/>
        <a:p>
          <a:endParaRPr lang="en-US"/>
        </a:p>
      </dgm:t>
    </dgm:pt>
    <dgm:pt modelId="{293F40B8-17EA-4772-AC85-EF8DF1291065}" type="sibTrans" cxnId="{055503C8-28DE-443E-AA3F-6B0D4F91D471}">
      <dgm:prSet/>
      <dgm:spPr/>
      <dgm:t>
        <a:bodyPr/>
        <a:lstStyle/>
        <a:p>
          <a:endParaRPr lang="en-US"/>
        </a:p>
      </dgm:t>
    </dgm:pt>
    <dgm:pt modelId="{E4522406-A092-4C03-845C-B91A0D7B8875}">
      <dgm:prSet/>
      <dgm:spPr/>
      <dgm:t>
        <a:bodyPr/>
        <a:lstStyle/>
        <a:p>
          <a:r>
            <a:rPr lang="hu-HU" dirty="0"/>
            <a:t>Betegek által gyűjtött adatok</a:t>
          </a:r>
        </a:p>
      </dgm:t>
    </dgm:pt>
    <dgm:pt modelId="{7FC60669-E13F-4774-80C2-42333F861995}" type="parTrans" cxnId="{A5EC5269-DE12-49A2-BA3A-2D88108D39C5}">
      <dgm:prSet/>
      <dgm:spPr/>
      <dgm:t>
        <a:bodyPr/>
        <a:lstStyle/>
        <a:p>
          <a:endParaRPr lang="en-US"/>
        </a:p>
      </dgm:t>
    </dgm:pt>
    <dgm:pt modelId="{A3564F9D-9D7B-4817-BBA9-8E36CB6CBE30}" type="sibTrans" cxnId="{A5EC5269-DE12-49A2-BA3A-2D88108D39C5}">
      <dgm:prSet/>
      <dgm:spPr/>
      <dgm:t>
        <a:bodyPr/>
        <a:lstStyle/>
        <a:p>
          <a:endParaRPr lang="en-US"/>
        </a:p>
      </dgm:t>
    </dgm:pt>
    <dgm:pt modelId="{FFCF0E8E-17E7-4BE4-AFBD-DE4548CEE593}" type="pres">
      <dgm:prSet presAssocID="{C667C59F-0267-42A7-9FA9-A674F4604F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25DF41-A82B-43BA-A08A-810A133492B5}" type="pres">
      <dgm:prSet presAssocID="{DBFE5653-C1E4-48A2-9AC5-5D97764BFAA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9CB04-22CD-4F84-9A53-C2369ADB16D0}" type="pres">
      <dgm:prSet presAssocID="{71B48292-0308-42A7-867F-F21C1D0ECD3F}" presName="sibTrans" presStyleCnt="0"/>
      <dgm:spPr/>
    </dgm:pt>
    <dgm:pt modelId="{CBE03B96-7FF1-48B6-A3D8-F52504F7EF5B}" type="pres">
      <dgm:prSet presAssocID="{4972B0BA-B0A2-4A74-96C2-D72695CF54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6E410A-E5C1-4910-9E58-814585590BB4}" type="pres">
      <dgm:prSet presAssocID="{D725BC3E-D6C8-4CEB-813D-2DB264DCAA6C}" presName="sibTrans" presStyleCnt="0"/>
      <dgm:spPr/>
    </dgm:pt>
    <dgm:pt modelId="{ABAA6924-8742-4D65-B6DA-F3140F47B66E}" type="pres">
      <dgm:prSet presAssocID="{D6F0DF8D-0F93-4B4C-8628-F498D02FB8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903B3-6428-438E-A797-7003FAF7A8D4}" type="pres">
      <dgm:prSet presAssocID="{293F40B8-17EA-4772-AC85-EF8DF1291065}" presName="sibTrans" presStyleCnt="0"/>
      <dgm:spPr/>
    </dgm:pt>
    <dgm:pt modelId="{C1F5B5B2-EE9B-47DE-A63A-29E188E28F39}" type="pres">
      <dgm:prSet presAssocID="{E4522406-A092-4C03-845C-B91A0D7B88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AB859B-29AD-4410-AE17-62029815E8E6}" type="presOf" srcId="{4972B0BA-B0A2-4A74-96C2-D72695CF5428}" destId="{CBE03B96-7FF1-48B6-A3D8-F52504F7EF5B}" srcOrd="0" destOrd="0" presId="urn:microsoft.com/office/officeart/2005/8/layout/default"/>
    <dgm:cxn modelId="{055503C8-28DE-443E-AA3F-6B0D4F91D471}" srcId="{C667C59F-0267-42A7-9FA9-A674F4604F23}" destId="{D6F0DF8D-0F93-4B4C-8628-F498D02FB88E}" srcOrd="2" destOrd="0" parTransId="{14FCB4F4-BAF8-40ED-8305-4A2FDDCE733B}" sibTransId="{293F40B8-17EA-4772-AC85-EF8DF1291065}"/>
    <dgm:cxn modelId="{482D612C-ECD8-44EE-8AA0-A2C0C34C9B4D}" type="presOf" srcId="{DBFE5653-C1E4-48A2-9AC5-5D97764BFAAE}" destId="{9725DF41-A82B-43BA-A08A-810A133492B5}" srcOrd="0" destOrd="0" presId="urn:microsoft.com/office/officeart/2005/8/layout/default"/>
    <dgm:cxn modelId="{2D948738-24F8-4E6C-8AE1-52957B8D4DFA}" type="presOf" srcId="{E4522406-A092-4C03-845C-B91A0D7B8875}" destId="{C1F5B5B2-EE9B-47DE-A63A-29E188E28F39}" srcOrd="0" destOrd="0" presId="urn:microsoft.com/office/officeart/2005/8/layout/default"/>
    <dgm:cxn modelId="{1283B837-3B01-48A4-928A-406BD812FCC6}" srcId="{C667C59F-0267-42A7-9FA9-A674F4604F23}" destId="{DBFE5653-C1E4-48A2-9AC5-5D97764BFAAE}" srcOrd="0" destOrd="0" parTransId="{A6463F31-3CDA-46D1-8C81-4D85BF1837E6}" sibTransId="{71B48292-0308-42A7-867F-F21C1D0ECD3F}"/>
    <dgm:cxn modelId="{F4D0C65E-B6C8-4DAE-AE89-9CCF256E0CEE}" srcId="{C667C59F-0267-42A7-9FA9-A674F4604F23}" destId="{4972B0BA-B0A2-4A74-96C2-D72695CF5428}" srcOrd="1" destOrd="0" parTransId="{4856EB24-4A0D-48A1-BB07-2807709B017C}" sibTransId="{D725BC3E-D6C8-4CEB-813D-2DB264DCAA6C}"/>
    <dgm:cxn modelId="{A5EC5269-DE12-49A2-BA3A-2D88108D39C5}" srcId="{C667C59F-0267-42A7-9FA9-A674F4604F23}" destId="{E4522406-A092-4C03-845C-B91A0D7B8875}" srcOrd="3" destOrd="0" parTransId="{7FC60669-E13F-4774-80C2-42333F861995}" sibTransId="{A3564F9D-9D7B-4817-BBA9-8E36CB6CBE30}"/>
    <dgm:cxn modelId="{43173F4F-AD7F-4C03-BBDF-F82214E7DC5C}" type="presOf" srcId="{C667C59F-0267-42A7-9FA9-A674F4604F23}" destId="{FFCF0E8E-17E7-4BE4-AFBD-DE4548CEE593}" srcOrd="0" destOrd="0" presId="urn:microsoft.com/office/officeart/2005/8/layout/default"/>
    <dgm:cxn modelId="{E4A98913-61F0-440F-8D70-3E3D80954898}" type="presOf" srcId="{D6F0DF8D-0F93-4B4C-8628-F498D02FB88E}" destId="{ABAA6924-8742-4D65-B6DA-F3140F47B66E}" srcOrd="0" destOrd="0" presId="urn:microsoft.com/office/officeart/2005/8/layout/default"/>
    <dgm:cxn modelId="{DEC3F2DB-29E3-45CD-A91D-70D68439D409}" type="presParOf" srcId="{FFCF0E8E-17E7-4BE4-AFBD-DE4548CEE593}" destId="{9725DF41-A82B-43BA-A08A-810A133492B5}" srcOrd="0" destOrd="0" presId="urn:microsoft.com/office/officeart/2005/8/layout/default"/>
    <dgm:cxn modelId="{1F20E1AC-273E-48AD-B7A6-36CB6FFDFC9D}" type="presParOf" srcId="{FFCF0E8E-17E7-4BE4-AFBD-DE4548CEE593}" destId="{2D39CB04-22CD-4F84-9A53-C2369ADB16D0}" srcOrd="1" destOrd="0" presId="urn:microsoft.com/office/officeart/2005/8/layout/default"/>
    <dgm:cxn modelId="{7FA8ABA3-3E35-450F-9CF8-4C7F10CE0C8C}" type="presParOf" srcId="{FFCF0E8E-17E7-4BE4-AFBD-DE4548CEE593}" destId="{CBE03B96-7FF1-48B6-A3D8-F52504F7EF5B}" srcOrd="2" destOrd="0" presId="urn:microsoft.com/office/officeart/2005/8/layout/default"/>
    <dgm:cxn modelId="{15F96D89-C65A-424F-A4F7-D72FA8086CD7}" type="presParOf" srcId="{FFCF0E8E-17E7-4BE4-AFBD-DE4548CEE593}" destId="{9C6E410A-E5C1-4910-9E58-814585590BB4}" srcOrd="3" destOrd="0" presId="urn:microsoft.com/office/officeart/2005/8/layout/default"/>
    <dgm:cxn modelId="{FE629F96-2803-4635-B8C6-FB700D1B5264}" type="presParOf" srcId="{FFCF0E8E-17E7-4BE4-AFBD-DE4548CEE593}" destId="{ABAA6924-8742-4D65-B6DA-F3140F47B66E}" srcOrd="4" destOrd="0" presId="urn:microsoft.com/office/officeart/2005/8/layout/default"/>
    <dgm:cxn modelId="{F791B1B4-542B-437C-A6E3-72CC069B7DD8}" type="presParOf" srcId="{FFCF0E8E-17E7-4BE4-AFBD-DE4548CEE593}" destId="{7B3903B3-6428-438E-A797-7003FAF7A8D4}" srcOrd="5" destOrd="0" presId="urn:microsoft.com/office/officeart/2005/8/layout/default"/>
    <dgm:cxn modelId="{60F13FC2-4421-482F-8083-D8A76B951323}" type="presParOf" srcId="{FFCF0E8E-17E7-4BE4-AFBD-DE4548CEE593}" destId="{C1F5B5B2-EE9B-47DE-A63A-29E188E28F3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D92E71-500F-4AFB-9DFE-C16623A50EC1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1FA17F-B5E0-455E-9C4D-9D80957D7301}">
      <dgm:prSet/>
      <dgm:spPr/>
      <dgm:t>
        <a:bodyPr/>
        <a:lstStyle/>
        <a:p>
          <a:pPr rtl="0"/>
          <a:r>
            <a:rPr lang="hu-HU" dirty="0" smtClean="0"/>
            <a:t>A betegút hézagos lehet</a:t>
          </a:r>
          <a:endParaRPr lang="hu-HU" dirty="0"/>
        </a:p>
      </dgm:t>
    </dgm:pt>
    <dgm:pt modelId="{771F0D7E-5AF8-41D2-ABF5-A3C7B8577822}" type="parTrans" cxnId="{E00E9953-776A-42C6-8FB0-90C985F54010}">
      <dgm:prSet/>
      <dgm:spPr/>
      <dgm:t>
        <a:bodyPr/>
        <a:lstStyle/>
        <a:p>
          <a:endParaRPr lang="en-US"/>
        </a:p>
      </dgm:t>
    </dgm:pt>
    <dgm:pt modelId="{CA2C2F73-8580-477B-A0BF-7DCC53680BEE}" type="sibTrans" cxnId="{E00E9953-776A-42C6-8FB0-90C985F54010}">
      <dgm:prSet/>
      <dgm:spPr/>
      <dgm:t>
        <a:bodyPr/>
        <a:lstStyle/>
        <a:p>
          <a:endParaRPr lang="en-US"/>
        </a:p>
      </dgm:t>
    </dgm:pt>
    <dgm:pt modelId="{9F3A4B7A-8022-477D-A562-AA3E2467F6B5}">
      <dgm:prSet/>
      <dgm:spPr/>
      <dgm:t>
        <a:bodyPr/>
        <a:lstStyle/>
        <a:p>
          <a:pPr rtl="0"/>
          <a:r>
            <a:rPr lang="hu-HU" dirty="0" smtClean="0"/>
            <a:t>A szöveges leírások sok előzményi adatot tartalmaznak</a:t>
          </a:r>
          <a:endParaRPr lang="hu-HU" dirty="0"/>
        </a:p>
      </dgm:t>
    </dgm:pt>
    <dgm:pt modelId="{2B25CA0D-4762-428C-9E3B-A9B3EA31EE89}" type="parTrans" cxnId="{7A2F7E6E-A470-406D-A1EF-CFBCA0606513}">
      <dgm:prSet/>
      <dgm:spPr/>
      <dgm:t>
        <a:bodyPr/>
        <a:lstStyle/>
        <a:p>
          <a:endParaRPr lang="en-US"/>
        </a:p>
      </dgm:t>
    </dgm:pt>
    <dgm:pt modelId="{46833473-8FEB-4A97-A683-24B6B4DE6E48}" type="sibTrans" cxnId="{7A2F7E6E-A470-406D-A1EF-CFBCA0606513}">
      <dgm:prSet/>
      <dgm:spPr/>
      <dgm:t>
        <a:bodyPr/>
        <a:lstStyle/>
        <a:p>
          <a:endParaRPr lang="en-US"/>
        </a:p>
      </dgm:t>
    </dgm:pt>
    <dgm:pt modelId="{A9FFAEDF-FDBA-4C5C-B8D8-EF13EDD13596}">
      <dgm:prSet/>
      <dgm:spPr/>
      <dgm:t>
        <a:bodyPr/>
        <a:lstStyle/>
        <a:p>
          <a:pPr rtl="0"/>
          <a:r>
            <a:rPr lang="hu-HU" dirty="0" smtClean="0"/>
            <a:t>Sok a szöveges adat</a:t>
          </a:r>
          <a:endParaRPr lang="hu-HU" dirty="0"/>
        </a:p>
      </dgm:t>
    </dgm:pt>
    <dgm:pt modelId="{755934B2-F836-4CE8-B162-E3F38D1BC2B7}" type="parTrans" cxnId="{E4A4AF19-2613-438F-BAAE-49125198D05C}">
      <dgm:prSet/>
      <dgm:spPr/>
      <dgm:t>
        <a:bodyPr/>
        <a:lstStyle/>
        <a:p>
          <a:endParaRPr lang="en-US"/>
        </a:p>
      </dgm:t>
    </dgm:pt>
    <dgm:pt modelId="{403412C0-5FDC-418B-839E-8967B9EC1C06}" type="sibTrans" cxnId="{E4A4AF19-2613-438F-BAAE-49125198D05C}">
      <dgm:prSet/>
      <dgm:spPr/>
      <dgm:t>
        <a:bodyPr/>
        <a:lstStyle/>
        <a:p>
          <a:endParaRPr lang="en-US"/>
        </a:p>
      </dgm:t>
    </dgm:pt>
    <dgm:pt modelId="{C087A883-332C-4EA8-A81D-1193DEBDCF5E}">
      <dgm:prSet/>
      <dgm:spPr/>
      <dgm:t>
        <a:bodyPr/>
        <a:lstStyle/>
        <a:p>
          <a:pPr rtl="0"/>
          <a:r>
            <a:rPr lang="hu-HU" dirty="0" smtClean="0"/>
            <a:t>Fejlett szövegkeresési módszerek alkalmazása, strukturált adatbevitel</a:t>
          </a:r>
          <a:endParaRPr lang="hu-HU" dirty="0"/>
        </a:p>
      </dgm:t>
    </dgm:pt>
    <dgm:pt modelId="{22E8C6C2-E165-4D58-86F3-95F6A1C035BD}" type="parTrans" cxnId="{7CFD804A-A27B-4B97-A3F8-3B59FB958DCC}">
      <dgm:prSet/>
      <dgm:spPr/>
      <dgm:t>
        <a:bodyPr/>
        <a:lstStyle/>
        <a:p>
          <a:endParaRPr lang="en-US"/>
        </a:p>
      </dgm:t>
    </dgm:pt>
    <dgm:pt modelId="{08DFBDA4-3630-4E5C-AB81-B3C2A6882A29}" type="sibTrans" cxnId="{7CFD804A-A27B-4B97-A3F8-3B59FB958DCC}">
      <dgm:prSet/>
      <dgm:spPr/>
      <dgm:t>
        <a:bodyPr/>
        <a:lstStyle/>
        <a:p>
          <a:endParaRPr lang="en-US"/>
        </a:p>
      </dgm:t>
    </dgm:pt>
    <dgm:pt modelId="{F023AC86-E85A-42AA-887D-7C86A673AA37}">
      <dgm:prSet/>
      <dgm:spPr/>
      <dgm:t>
        <a:bodyPr/>
        <a:lstStyle/>
        <a:p>
          <a:pPr rtl="0"/>
          <a:r>
            <a:rPr lang="hu-HU" dirty="0" smtClean="0"/>
            <a:t>Torzítások a kódolásban (finanszírozás miatt)</a:t>
          </a:r>
          <a:endParaRPr lang="hu-HU" dirty="0"/>
        </a:p>
      </dgm:t>
    </dgm:pt>
    <dgm:pt modelId="{38C1E5BF-E032-4AE8-8684-F3996ECEB559}" type="parTrans" cxnId="{FCDD9405-9CAB-4EC4-82E1-FA4739835D08}">
      <dgm:prSet/>
      <dgm:spPr/>
      <dgm:t>
        <a:bodyPr/>
        <a:lstStyle/>
        <a:p>
          <a:endParaRPr lang="en-US"/>
        </a:p>
      </dgm:t>
    </dgm:pt>
    <dgm:pt modelId="{45F0D56C-7DA8-42F1-B507-F6A9135DB698}" type="sibTrans" cxnId="{FCDD9405-9CAB-4EC4-82E1-FA4739835D08}">
      <dgm:prSet/>
      <dgm:spPr/>
      <dgm:t>
        <a:bodyPr/>
        <a:lstStyle/>
        <a:p>
          <a:endParaRPr lang="en-US"/>
        </a:p>
      </dgm:t>
    </dgm:pt>
    <dgm:pt modelId="{81369D6D-0255-428B-A88E-0147EF69E4F2}">
      <dgm:prSet/>
      <dgm:spPr/>
      <dgm:t>
        <a:bodyPr/>
        <a:lstStyle/>
        <a:p>
          <a:pPr rtl="0"/>
          <a:r>
            <a:rPr lang="hu-HU" dirty="0" smtClean="0"/>
            <a:t>A szöveges adatok megbízhatóak</a:t>
          </a:r>
          <a:endParaRPr lang="hu-HU" dirty="0"/>
        </a:p>
      </dgm:t>
    </dgm:pt>
    <dgm:pt modelId="{FE1C066A-6B57-4AD4-915A-711CB0BA940A}" type="parTrans" cxnId="{E0860AFF-2BD9-443E-9346-3BD3051106FD}">
      <dgm:prSet/>
      <dgm:spPr/>
      <dgm:t>
        <a:bodyPr/>
        <a:lstStyle/>
        <a:p>
          <a:endParaRPr lang="en-US"/>
        </a:p>
      </dgm:t>
    </dgm:pt>
    <dgm:pt modelId="{6C2D6510-2758-4E12-ADEE-E7539C37B283}" type="sibTrans" cxnId="{E0860AFF-2BD9-443E-9346-3BD3051106FD}">
      <dgm:prSet/>
      <dgm:spPr/>
      <dgm:t>
        <a:bodyPr/>
        <a:lstStyle/>
        <a:p>
          <a:endParaRPr lang="en-US"/>
        </a:p>
      </dgm:t>
    </dgm:pt>
    <dgm:pt modelId="{5F2A0491-364B-4BC4-8426-F60B44118F01}">
      <dgm:prSet/>
      <dgm:spPr/>
      <dgm:t>
        <a:bodyPr/>
        <a:lstStyle/>
        <a:p>
          <a:pPr rtl="0"/>
          <a:r>
            <a:rPr lang="hu-HU" dirty="0" smtClean="0"/>
            <a:t>Egy intézmény adata (</a:t>
          </a:r>
          <a:r>
            <a:rPr lang="hu-HU" dirty="0" err="1" smtClean="0"/>
            <a:t>generalizálhatóság</a:t>
          </a:r>
          <a:r>
            <a:rPr lang="hu-HU" dirty="0" smtClean="0"/>
            <a:t>)</a:t>
          </a:r>
          <a:endParaRPr lang="hu-HU" dirty="0"/>
        </a:p>
      </dgm:t>
    </dgm:pt>
    <dgm:pt modelId="{6B676267-91FE-48CB-A804-6FB732C583CD}" type="sibTrans" cxnId="{2AFF4D94-7C97-4617-9C94-CBD3B0B40E67}">
      <dgm:prSet/>
      <dgm:spPr/>
      <dgm:t>
        <a:bodyPr/>
        <a:lstStyle/>
        <a:p>
          <a:endParaRPr lang="en-US"/>
        </a:p>
      </dgm:t>
    </dgm:pt>
    <dgm:pt modelId="{1A4E5506-E729-461A-97BE-97648C589098}" type="parTrans" cxnId="{2AFF4D94-7C97-4617-9C94-CBD3B0B40E67}">
      <dgm:prSet/>
      <dgm:spPr/>
      <dgm:t>
        <a:bodyPr/>
        <a:lstStyle/>
        <a:p>
          <a:endParaRPr lang="en-US"/>
        </a:p>
      </dgm:t>
    </dgm:pt>
    <dgm:pt modelId="{6991D8DE-758E-4F0C-931E-1F1A2CBB0742}">
      <dgm:prSet/>
      <dgm:spPr/>
      <dgm:t>
        <a:bodyPr/>
        <a:lstStyle/>
        <a:p>
          <a:pPr rtl="0"/>
          <a:r>
            <a:rPr lang="hu-HU" dirty="0" smtClean="0"/>
            <a:t>A módszertan kiterjeszthető, az intézmények hálózatba kapcsolhatók</a:t>
          </a:r>
          <a:endParaRPr lang="hu-HU" dirty="0"/>
        </a:p>
      </dgm:t>
    </dgm:pt>
    <dgm:pt modelId="{B8DD97C3-8AC7-48CF-96F2-ADBCFC677A6A}" type="sibTrans" cxnId="{9C5A2612-B5DF-4A20-95BA-371DB94AB374}">
      <dgm:prSet/>
      <dgm:spPr/>
      <dgm:t>
        <a:bodyPr/>
        <a:lstStyle/>
        <a:p>
          <a:endParaRPr lang="en-US"/>
        </a:p>
      </dgm:t>
    </dgm:pt>
    <dgm:pt modelId="{00298DD9-19F4-4934-8C32-5E26154A9872}" type="parTrans" cxnId="{9C5A2612-B5DF-4A20-95BA-371DB94AB374}">
      <dgm:prSet/>
      <dgm:spPr/>
      <dgm:t>
        <a:bodyPr/>
        <a:lstStyle/>
        <a:p>
          <a:endParaRPr lang="en-US"/>
        </a:p>
      </dgm:t>
    </dgm:pt>
    <dgm:pt modelId="{A893F9A6-4F62-4187-825D-39833A9202EE}" type="pres">
      <dgm:prSet presAssocID="{48D92E71-500F-4AFB-9DFE-C16623A50EC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FDB10EAA-6BB3-4E3C-BE46-1F37614E26B3}" type="pres">
      <dgm:prSet presAssocID="{551FA17F-B5E0-455E-9C4D-9D80957D7301}" presName="composite" presStyleCnt="0"/>
      <dgm:spPr/>
    </dgm:pt>
    <dgm:pt modelId="{E8D73954-7155-4CA8-9B05-EF356EDF9AD5}" type="pres">
      <dgm:prSet presAssocID="{551FA17F-B5E0-455E-9C4D-9D80957D7301}" presName="First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8946F82-5B31-429A-B601-454520FCF2AF}" type="pres">
      <dgm:prSet presAssocID="{551FA17F-B5E0-455E-9C4D-9D80957D7301}" presName="Parent" presStyleLbl="alignNode1" presStyleIdx="0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B899C-4A69-48BE-A402-9793A96696E7}" type="pres">
      <dgm:prSet presAssocID="{551FA17F-B5E0-455E-9C4D-9D80957D7301}" presName="Accent" presStyleLbl="parChTrans1D1" presStyleIdx="0" presStyleCnt="4"/>
      <dgm:spPr/>
    </dgm:pt>
    <dgm:pt modelId="{CD171F45-C5A6-46B4-9953-98B76F85D21A}" type="pres">
      <dgm:prSet presAssocID="{CA2C2F73-8580-477B-A0BF-7DCC53680BEE}" presName="sibTrans" presStyleCnt="0"/>
      <dgm:spPr/>
    </dgm:pt>
    <dgm:pt modelId="{6FEFFCEF-3581-42E5-86BC-7E3472D99420}" type="pres">
      <dgm:prSet presAssocID="{A9FFAEDF-FDBA-4C5C-B8D8-EF13EDD13596}" presName="composite" presStyleCnt="0"/>
      <dgm:spPr/>
    </dgm:pt>
    <dgm:pt modelId="{54BB7266-4FBF-4D2F-9EB5-D570AB861DBF}" type="pres">
      <dgm:prSet presAssocID="{A9FFAEDF-FDBA-4C5C-B8D8-EF13EDD13596}" presName="First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ACF3D-3716-4E44-A94E-31C909194112}" type="pres">
      <dgm:prSet presAssocID="{A9FFAEDF-FDBA-4C5C-B8D8-EF13EDD13596}" presName="Parent" presStyleLbl="alignNode1" presStyleIdx="1" presStyleCnt="4">
        <dgm:presLayoutVars>
          <dgm:chMax val="3"/>
          <dgm:chPref val="3"/>
          <dgm:bulletEnabled val="1"/>
        </dgm:presLayoutVars>
      </dgm:prSet>
      <dgm:spPr/>
    </dgm:pt>
    <dgm:pt modelId="{748333BA-6D6B-4B40-9641-585B04D89812}" type="pres">
      <dgm:prSet presAssocID="{A9FFAEDF-FDBA-4C5C-B8D8-EF13EDD13596}" presName="Accent" presStyleLbl="parChTrans1D1" presStyleIdx="1" presStyleCnt="4"/>
      <dgm:spPr/>
    </dgm:pt>
    <dgm:pt modelId="{0D5F6D51-1AE9-4B69-AC88-C9E668CCB848}" type="pres">
      <dgm:prSet presAssocID="{403412C0-5FDC-418B-839E-8967B9EC1C06}" presName="sibTrans" presStyleCnt="0"/>
      <dgm:spPr/>
    </dgm:pt>
    <dgm:pt modelId="{B923257C-13B6-42BC-8EC2-3FB127CA678C}" type="pres">
      <dgm:prSet presAssocID="{F023AC86-E85A-42AA-887D-7C86A673AA37}" presName="composite" presStyleCnt="0"/>
      <dgm:spPr/>
    </dgm:pt>
    <dgm:pt modelId="{FC0F0756-3E0D-4F56-B516-4C57E8A5BCAD}" type="pres">
      <dgm:prSet presAssocID="{F023AC86-E85A-42AA-887D-7C86A673AA37}" presName="First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C0522623-DB6E-4DF2-8244-DC7A94146FC6}" type="pres">
      <dgm:prSet presAssocID="{F023AC86-E85A-42AA-887D-7C86A673AA37}" presName="Parent" presStyleLbl="alignNode1" presStyleIdx="2" presStyleCnt="4">
        <dgm:presLayoutVars>
          <dgm:chMax val="3"/>
          <dgm:chPref val="3"/>
          <dgm:bulletEnabled val="1"/>
        </dgm:presLayoutVars>
      </dgm:prSet>
      <dgm:spPr/>
    </dgm:pt>
    <dgm:pt modelId="{0BF868DF-41CC-4297-A71E-FAC5A2B36D04}" type="pres">
      <dgm:prSet presAssocID="{F023AC86-E85A-42AA-887D-7C86A673AA37}" presName="Accent" presStyleLbl="parChTrans1D1" presStyleIdx="2" presStyleCnt="4"/>
      <dgm:spPr/>
    </dgm:pt>
    <dgm:pt modelId="{46073669-4A2F-4161-BDCD-956B7BECF2CC}" type="pres">
      <dgm:prSet presAssocID="{45F0D56C-7DA8-42F1-B507-F6A9135DB698}" presName="sibTrans" presStyleCnt="0"/>
      <dgm:spPr/>
    </dgm:pt>
    <dgm:pt modelId="{546ABCB1-13BF-47AD-B8D7-082397481F0B}" type="pres">
      <dgm:prSet presAssocID="{5F2A0491-364B-4BC4-8426-F60B44118F01}" presName="composite" presStyleCnt="0"/>
      <dgm:spPr/>
    </dgm:pt>
    <dgm:pt modelId="{5E3CCD79-CA63-42C2-BDE6-934B21C22E07}" type="pres">
      <dgm:prSet presAssocID="{5F2A0491-364B-4BC4-8426-F60B44118F01}" presName="First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BF2E5-1EB5-47CA-A1B2-D0FFCE8CB955}" type="pres">
      <dgm:prSet presAssocID="{5F2A0491-364B-4BC4-8426-F60B44118F01}" presName="Parent" presStyleLbl="alignNode1" presStyleIdx="3" presStyleCnt="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A1C2A-CDAC-4C7F-BC3B-D80EE7A20482}" type="pres">
      <dgm:prSet presAssocID="{5F2A0491-364B-4BC4-8426-F60B44118F01}" presName="Accent" presStyleLbl="parChTrans1D1" presStyleIdx="3" presStyleCnt="4"/>
      <dgm:spPr/>
    </dgm:pt>
  </dgm:ptLst>
  <dgm:cxnLst>
    <dgm:cxn modelId="{67332A66-6A0C-489E-932F-F83254C4B1F2}" type="presOf" srcId="{81369D6D-0255-428B-A88E-0147EF69E4F2}" destId="{FC0F0756-3E0D-4F56-B516-4C57E8A5BCAD}" srcOrd="0" destOrd="0" presId="urn:microsoft.com/office/officeart/2011/layout/TabList"/>
    <dgm:cxn modelId="{948F4B2F-878D-4928-BDA3-31FCFBD61D21}" type="presOf" srcId="{5F2A0491-364B-4BC4-8426-F60B44118F01}" destId="{BA2BF2E5-1EB5-47CA-A1B2-D0FFCE8CB955}" srcOrd="0" destOrd="0" presId="urn:microsoft.com/office/officeart/2011/layout/TabList"/>
    <dgm:cxn modelId="{33DF64F9-7F69-40AB-A131-0A6320EC07F2}" type="presOf" srcId="{48D92E71-500F-4AFB-9DFE-C16623A50EC1}" destId="{A893F9A6-4F62-4187-825D-39833A9202EE}" srcOrd="0" destOrd="0" presId="urn:microsoft.com/office/officeart/2011/layout/TabList"/>
    <dgm:cxn modelId="{9F2CDB9F-B648-4B0C-B6F0-4F352E03EAAA}" type="presOf" srcId="{9F3A4B7A-8022-477D-A562-AA3E2467F6B5}" destId="{E8D73954-7155-4CA8-9B05-EF356EDF9AD5}" srcOrd="0" destOrd="0" presId="urn:microsoft.com/office/officeart/2011/layout/TabList"/>
    <dgm:cxn modelId="{AACA98C4-906A-4C72-A1D7-DFFD0E74E18B}" type="presOf" srcId="{551FA17F-B5E0-455E-9C4D-9D80957D7301}" destId="{48946F82-5B31-429A-B601-454520FCF2AF}" srcOrd="0" destOrd="0" presId="urn:microsoft.com/office/officeart/2011/layout/TabList"/>
    <dgm:cxn modelId="{E4A4AF19-2613-438F-BAAE-49125198D05C}" srcId="{48D92E71-500F-4AFB-9DFE-C16623A50EC1}" destId="{A9FFAEDF-FDBA-4C5C-B8D8-EF13EDD13596}" srcOrd="1" destOrd="0" parTransId="{755934B2-F836-4CE8-B162-E3F38D1BC2B7}" sibTransId="{403412C0-5FDC-418B-839E-8967B9EC1C06}"/>
    <dgm:cxn modelId="{7A2F7E6E-A470-406D-A1EF-CFBCA0606513}" srcId="{551FA17F-B5E0-455E-9C4D-9D80957D7301}" destId="{9F3A4B7A-8022-477D-A562-AA3E2467F6B5}" srcOrd="0" destOrd="0" parTransId="{2B25CA0D-4762-428C-9E3B-A9B3EA31EE89}" sibTransId="{46833473-8FEB-4A97-A683-24B6B4DE6E48}"/>
    <dgm:cxn modelId="{E5C579FB-BF4B-44F0-9B02-7223F3039F54}" type="presOf" srcId="{6991D8DE-758E-4F0C-931E-1F1A2CBB0742}" destId="{5E3CCD79-CA63-42C2-BDE6-934B21C22E07}" srcOrd="0" destOrd="0" presId="urn:microsoft.com/office/officeart/2011/layout/TabList"/>
    <dgm:cxn modelId="{FCDD9405-9CAB-4EC4-82E1-FA4739835D08}" srcId="{48D92E71-500F-4AFB-9DFE-C16623A50EC1}" destId="{F023AC86-E85A-42AA-887D-7C86A673AA37}" srcOrd="2" destOrd="0" parTransId="{38C1E5BF-E032-4AE8-8684-F3996ECEB559}" sibTransId="{45F0D56C-7DA8-42F1-B507-F6A9135DB698}"/>
    <dgm:cxn modelId="{9C5A2612-B5DF-4A20-95BA-371DB94AB374}" srcId="{5F2A0491-364B-4BC4-8426-F60B44118F01}" destId="{6991D8DE-758E-4F0C-931E-1F1A2CBB0742}" srcOrd="0" destOrd="0" parTransId="{00298DD9-19F4-4934-8C32-5E26154A9872}" sibTransId="{B8DD97C3-8AC7-48CF-96F2-ADBCFC677A6A}"/>
    <dgm:cxn modelId="{7CFD804A-A27B-4B97-A3F8-3B59FB958DCC}" srcId="{A9FFAEDF-FDBA-4C5C-B8D8-EF13EDD13596}" destId="{C087A883-332C-4EA8-A81D-1193DEBDCF5E}" srcOrd="0" destOrd="0" parTransId="{22E8C6C2-E165-4D58-86F3-95F6A1C035BD}" sibTransId="{08DFBDA4-3630-4E5C-AB81-B3C2A6882A29}"/>
    <dgm:cxn modelId="{2AFF4D94-7C97-4617-9C94-CBD3B0B40E67}" srcId="{48D92E71-500F-4AFB-9DFE-C16623A50EC1}" destId="{5F2A0491-364B-4BC4-8426-F60B44118F01}" srcOrd="3" destOrd="0" parTransId="{1A4E5506-E729-461A-97BE-97648C589098}" sibTransId="{6B676267-91FE-48CB-A804-6FB732C583CD}"/>
    <dgm:cxn modelId="{7E6C2E8D-CF9E-4D19-953F-E1DB1581C025}" type="presOf" srcId="{A9FFAEDF-FDBA-4C5C-B8D8-EF13EDD13596}" destId="{E05ACF3D-3716-4E44-A94E-31C909194112}" srcOrd="0" destOrd="0" presId="urn:microsoft.com/office/officeart/2011/layout/TabList"/>
    <dgm:cxn modelId="{E0860AFF-2BD9-443E-9346-3BD3051106FD}" srcId="{F023AC86-E85A-42AA-887D-7C86A673AA37}" destId="{81369D6D-0255-428B-A88E-0147EF69E4F2}" srcOrd="0" destOrd="0" parTransId="{FE1C066A-6B57-4AD4-915A-711CB0BA940A}" sibTransId="{6C2D6510-2758-4E12-ADEE-E7539C37B283}"/>
    <dgm:cxn modelId="{9CC382F9-FB9D-4022-AE44-6E11E811BF4C}" type="presOf" srcId="{C087A883-332C-4EA8-A81D-1193DEBDCF5E}" destId="{54BB7266-4FBF-4D2F-9EB5-D570AB861DBF}" srcOrd="0" destOrd="0" presId="urn:microsoft.com/office/officeart/2011/layout/TabList"/>
    <dgm:cxn modelId="{E00E9953-776A-42C6-8FB0-90C985F54010}" srcId="{48D92E71-500F-4AFB-9DFE-C16623A50EC1}" destId="{551FA17F-B5E0-455E-9C4D-9D80957D7301}" srcOrd="0" destOrd="0" parTransId="{771F0D7E-5AF8-41D2-ABF5-A3C7B8577822}" sibTransId="{CA2C2F73-8580-477B-A0BF-7DCC53680BEE}"/>
    <dgm:cxn modelId="{65BE7949-3395-44F0-91FC-89F10DEE406B}" type="presOf" srcId="{F023AC86-E85A-42AA-887D-7C86A673AA37}" destId="{C0522623-DB6E-4DF2-8244-DC7A94146FC6}" srcOrd="0" destOrd="0" presId="urn:microsoft.com/office/officeart/2011/layout/TabList"/>
    <dgm:cxn modelId="{DB59EDAF-F94A-4B8C-9075-C5EB33E9D51B}" type="presParOf" srcId="{A893F9A6-4F62-4187-825D-39833A9202EE}" destId="{FDB10EAA-6BB3-4E3C-BE46-1F37614E26B3}" srcOrd="0" destOrd="0" presId="urn:microsoft.com/office/officeart/2011/layout/TabList"/>
    <dgm:cxn modelId="{06DFB9DE-203E-4D07-901F-178D5D38FB7F}" type="presParOf" srcId="{FDB10EAA-6BB3-4E3C-BE46-1F37614E26B3}" destId="{E8D73954-7155-4CA8-9B05-EF356EDF9AD5}" srcOrd="0" destOrd="0" presId="urn:microsoft.com/office/officeart/2011/layout/TabList"/>
    <dgm:cxn modelId="{2DF9A3F4-5A7D-4E62-937A-6709B4D22E91}" type="presParOf" srcId="{FDB10EAA-6BB3-4E3C-BE46-1F37614E26B3}" destId="{48946F82-5B31-429A-B601-454520FCF2AF}" srcOrd="1" destOrd="0" presId="urn:microsoft.com/office/officeart/2011/layout/TabList"/>
    <dgm:cxn modelId="{6AF5F26B-0750-461F-8468-F69D217DC687}" type="presParOf" srcId="{FDB10EAA-6BB3-4E3C-BE46-1F37614E26B3}" destId="{9CDB899C-4A69-48BE-A402-9793A96696E7}" srcOrd="2" destOrd="0" presId="urn:microsoft.com/office/officeart/2011/layout/TabList"/>
    <dgm:cxn modelId="{C9B23AE7-29F8-40F7-86E7-C226FD4E8D2C}" type="presParOf" srcId="{A893F9A6-4F62-4187-825D-39833A9202EE}" destId="{CD171F45-C5A6-46B4-9953-98B76F85D21A}" srcOrd="1" destOrd="0" presId="urn:microsoft.com/office/officeart/2011/layout/TabList"/>
    <dgm:cxn modelId="{48C6B418-DFC2-4CFC-A1A6-424F25BB4388}" type="presParOf" srcId="{A893F9A6-4F62-4187-825D-39833A9202EE}" destId="{6FEFFCEF-3581-42E5-86BC-7E3472D99420}" srcOrd="2" destOrd="0" presId="urn:microsoft.com/office/officeart/2011/layout/TabList"/>
    <dgm:cxn modelId="{A4AB8584-B8A1-4FE8-9B17-D8A9BDF68519}" type="presParOf" srcId="{6FEFFCEF-3581-42E5-86BC-7E3472D99420}" destId="{54BB7266-4FBF-4D2F-9EB5-D570AB861DBF}" srcOrd="0" destOrd="0" presId="urn:microsoft.com/office/officeart/2011/layout/TabList"/>
    <dgm:cxn modelId="{DCAA2E7A-9550-4817-9E04-C28CF6D991E1}" type="presParOf" srcId="{6FEFFCEF-3581-42E5-86BC-7E3472D99420}" destId="{E05ACF3D-3716-4E44-A94E-31C909194112}" srcOrd="1" destOrd="0" presId="urn:microsoft.com/office/officeart/2011/layout/TabList"/>
    <dgm:cxn modelId="{977F81E1-0A77-48BD-99D9-429E464D34B5}" type="presParOf" srcId="{6FEFFCEF-3581-42E5-86BC-7E3472D99420}" destId="{748333BA-6D6B-4B40-9641-585B04D89812}" srcOrd="2" destOrd="0" presId="urn:microsoft.com/office/officeart/2011/layout/TabList"/>
    <dgm:cxn modelId="{34B9C769-7938-432E-9B0F-FFBD0B4E20AE}" type="presParOf" srcId="{A893F9A6-4F62-4187-825D-39833A9202EE}" destId="{0D5F6D51-1AE9-4B69-AC88-C9E668CCB848}" srcOrd="3" destOrd="0" presId="urn:microsoft.com/office/officeart/2011/layout/TabList"/>
    <dgm:cxn modelId="{BEB682D6-76D6-4474-9FB7-A01BD786FC51}" type="presParOf" srcId="{A893F9A6-4F62-4187-825D-39833A9202EE}" destId="{B923257C-13B6-42BC-8EC2-3FB127CA678C}" srcOrd="4" destOrd="0" presId="urn:microsoft.com/office/officeart/2011/layout/TabList"/>
    <dgm:cxn modelId="{21115873-AE22-466D-A42E-F7CABA58A2C1}" type="presParOf" srcId="{B923257C-13B6-42BC-8EC2-3FB127CA678C}" destId="{FC0F0756-3E0D-4F56-B516-4C57E8A5BCAD}" srcOrd="0" destOrd="0" presId="urn:microsoft.com/office/officeart/2011/layout/TabList"/>
    <dgm:cxn modelId="{01AD921A-E8F3-4746-8745-16802DFF22BF}" type="presParOf" srcId="{B923257C-13B6-42BC-8EC2-3FB127CA678C}" destId="{C0522623-DB6E-4DF2-8244-DC7A94146FC6}" srcOrd="1" destOrd="0" presId="urn:microsoft.com/office/officeart/2011/layout/TabList"/>
    <dgm:cxn modelId="{B5DE9F9D-2A34-4DA2-87D8-EC8A86C3744E}" type="presParOf" srcId="{B923257C-13B6-42BC-8EC2-3FB127CA678C}" destId="{0BF868DF-41CC-4297-A71E-FAC5A2B36D04}" srcOrd="2" destOrd="0" presId="urn:microsoft.com/office/officeart/2011/layout/TabList"/>
    <dgm:cxn modelId="{831C2E08-C2EB-4F3C-AD57-46370338E750}" type="presParOf" srcId="{A893F9A6-4F62-4187-825D-39833A9202EE}" destId="{46073669-4A2F-4161-BDCD-956B7BECF2CC}" srcOrd="5" destOrd="0" presId="urn:microsoft.com/office/officeart/2011/layout/TabList"/>
    <dgm:cxn modelId="{DE14E17F-545E-49B5-BA18-EAB339B512E7}" type="presParOf" srcId="{A893F9A6-4F62-4187-825D-39833A9202EE}" destId="{546ABCB1-13BF-47AD-B8D7-082397481F0B}" srcOrd="6" destOrd="0" presId="urn:microsoft.com/office/officeart/2011/layout/TabList"/>
    <dgm:cxn modelId="{A1165A55-D468-4987-A3D4-3A1375E90603}" type="presParOf" srcId="{546ABCB1-13BF-47AD-B8D7-082397481F0B}" destId="{5E3CCD79-CA63-42C2-BDE6-934B21C22E07}" srcOrd="0" destOrd="0" presId="urn:microsoft.com/office/officeart/2011/layout/TabList"/>
    <dgm:cxn modelId="{1B680090-5BB8-498E-9933-37EEE4DC9E71}" type="presParOf" srcId="{546ABCB1-13BF-47AD-B8D7-082397481F0B}" destId="{BA2BF2E5-1EB5-47CA-A1B2-D0FFCE8CB955}" srcOrd="1" destOrd="0" presId="urn:microsoft.com/office/officeart/2011/layout/TabList"/>
    <dgm:cxn modelId="{D396B7B9-0950-4174-AACC-8A09470DE40A}" type="presParOf" srcId="{546ABCB1-13BF-47AD-B8D7-082397481F0B}" destId="{1ADA1C2A-CDAC-4C7F-BC3B-D80EE7A20482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85219E-2E06-4012-8D7C-2EA4FC013947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8E85146-8FB9-44C6-B79D-627ACAFB053B}">
      <dgm:prSet custT="1"/>
      <dgm:spPr/>
      <dgm:t>
        <a:bodyPr/>
        <a:lstStyle/>
        <a:p>
          <a:pPr rtl="0"/>
          <a:r>
            <a:rPr lang="hu-HU" sz="2400" dirty="0" err="1"/>
            <a:t>Medsol</a:t>
          </a:r>
          <a:r>
            <a:rPr lang="hu-HU" sz="2400" dirty="0"/>
            <a:t> </a:t>
          </a:r>
          <a:r>
            <a:rPr lang="hu-HU" sz="2400" dirty="0" err="1"/>
            <a:t>Anaylzer</a:t>
          </a:r>
          <a:endParaRPr lang="hu-HU" sz="2400" dirty="0"/>
        </a:p>
        <a:p>
          <a:pPr rtl="0"/>
          <a:r>
            <a:rPr lang="hu-HU" sz="1200" dirty="0"/>
            <a:t>EFOP-3.6.2-16-2017-00009</a:t>
          </a:r>
        </a:p>
      </dgm:t>
    </dgm:pt>
    <dgm:pt modelId="{43C06A28-2528-4EC7-8281-5FEB03F39749}" type="parTrans" cxnId="{261D89F3-90BF-4F30-8955-AD530D5760BB}">
      <dgm:prSet/>
      <dgm:spPr/>
      <dgm:t>
        <a:bodyPr/>
        <a:lstStyle/>
        <a:p>
          <a:endParaRPr lang="en-US"/>
        </a:p>
      </dgm:t>
    </dgm:pt>
    <dgm:pt modelId="{02F85E80-DDD3-4F2B-9EA6-62896886ECE7}" type="sibTrans" cxnId="{261D89F3-90BF-4F30-8955-AD530D5760BB}">
      <dgm:prSet/>
      <dgm:spPr/>
      <dgm:t>
        <a:bodyPr/>
        <a:lstStyle/>
        <a:p>
          <a:endParaRPr lang="en-US"/>
        </a:p>
      </dgm:t>
    </dgm:pt>
    <dgm:pt modelId="{6F3F9896-F63A-4AB7-A7A0-F81B18C39DB8}">
      <dgm:prSet/>
      <dgm:spPr/>
      <dgm:t>
        <a:bodyPr/>
        <a:lstStyle/>
        <a:p>
          <a:pPr rtl="0"/>
          <a:r>
            <a:rPr lang="hu-HU" dirty="0" err="1"/>
            <a:t>eMedsolution</a:t>
          </a:r>
          <a:r>
            <a:rPr lang="hu-HU" dirty="0"/>
            <a:t> adatai elemzési tárházban</a:t>
          </a:r>
        </a:p>
      </dgm:t>
    </dgm:pt>
    <dgm:pt modelId="{30CC56EC-FBCF-4DFE-9867-74ECDD7130E7}" type="parTrans" cxnId="{191908EE-1B9C-487B-8C12-088D4DA2EAF4}">
      <dgm:prSet/>
      <dgm:spPr/>
      <dgm:t>
        <a:bodyPr/>
        <a:lstStyle/>
        <a:p>
          <a:endParaRPr lang="en-US"/>
        </a:p>
      </dgm:t>
    </dgm:pt>
    <dgm:pt modelId="{96E0A851-60E0-416A-AA10-8A37271BFAC7}" type="sibTrans" cxnId="{191908EE-1B9C-487B-8C12-088D4DA2EAF4}">
      <dgm:prSet/>
      <dgm:spPr/>
      <dgm:t>
        <a:bodyPr/>
        <a:lstStyle/>
        <a:p>
          <a:endParaRPr lang="en-US"/>
        </a:p>
      </dgm:t>
    </dgm:pt>
    <dgm:pt modelId="{5DC9A8FA-1A63-400B-8E10-67C9CF0F0777}">
      <dgm:prSet/>
      <dgm:spPr/>
      <dgm:t>
        <a:bodyPr/>
        <a:lstStyle/>
        <a:p>
          <a:pPr rtl="0"/>
          <a:r>
            <a:rPr lang="hu-HU" dirty="0"/>
            <a:t>Betegkereső felület</a:t>
          </a:r>
        </a:p>
      </dgm:t>
    </dgm:pt>
    <dgm:pt modelId="{36BB2E91-44E2-43D4-97EF-18A311180C3F}" type="parTrans" cxnId="{FBE2BE21-64FB-4C2E-A49F-421C286BD04D}">
      <dgm:prSet/>
      <dgm:spPr/>
      <dgm:t>
        <a:bodyPr/>
        <a:lstStyle/>
        <a:p>
          <a:endParaRPr lang="en-US"/>
        </a:p>
      </dgm:t>
    </dgm:pt>
    <dgm:pt modelId="{8A1D3537-9DD2-4D3D-BA00-0D649E865168}" type="sibTrans" cxnId="{FBE2BE21-64FB-4C2E-A49F-421C286BD04D}">
      <dgm:prSet/>
      <dgm:spPr/>
      <dgm:t>
        <a:bodyPr/>
        <a:lstStyle/>
        <a:p>
          <a:endParaRPr lang="en-US"/>
        </a:p>
      </dgm:t>
    </dgm:pt>
    <dgm:pt modelId="{7185DB44-E12E-4E73-9FB0-FD49DF866EFF}">
      <dgm:prSet custT="1"/>
      <dgm:spPr/>
      <dgm:t>
        <a:bodyPr/>
        <a:lstStyle/>
        <a:p>
          <a:pPr rtl="0"/>
          <a:r>
            <a:rPr lang="hu-HU" sz="2400" dirty="0" err="1"/>
            <a:t>Innohealth</a:t>
          </a:r>
          <a:r>
            <a:rPr lang="hu-HU" sz="2400" dirty="0"/>
            <a:t> </a:t>
          </a:r>
          <a:r>
            <a:rPr lang="hu-HU" sz="2400" dirty="0" err="1"/>
            <a:t>Datalake</a:t>
          </a:r>
          <a:endParaRPr lang="hu-HU" sz="2400" dirty="0"/>
        </a:p>
        <a:p>
          <a:pPr rtl="0"/>
          <a:r>
            <a:rPr lang="hu-HU" sz="1200" dirty="0"/>
            <a:t>GINOP-2.2.1-15-2017-00067</a:t>
          </a:r>
        </a:p>
      </dgm:t>
    </dgm:pt>
    <dgm:pt modelId="{1A2D6B1C-4011-43E2-853C-EBBA44E9317C}" type="parTrans" cxnId="{77AB696C-E651-482F-8EB6-2E540BDE39F8}">
      <dgm:prSet/>
      <dgm:spPr/>
      <dgm:t>
        <a:bodyPr/>
        <a:lstStyle/>
        <a:p>
          <a:endParaRPr lang="en-US"/>
        </a:p>
      </dgm:t>
    </dgm:pt>
    <dgm:pt modelId="{94B84C5F-04B0-4A53-87E9-A8902075921B}" type="sibTrans" cxnId="{77AB696C-E651-482F-8EB6-2E540BDE39F8}">
      <dgm:prSet/>
      <dgm:spPr/>
      <dgm:t>
        <a:bodyPr/>
        <a:lstStyle/>
        <a:p>
          <a:endParaRPr lang="en-US"/>
        </a:p>
      </dgm:t>
    </dgm:pt>
    <dgm:pt modelId="{3BB979F4-5F16-4F59-94DC-45510809C5C1}">
      <dgm:prSet/>
      <dgm:spPr/>
      <dgm:t>
        <a:bodyPr/>
        <a:lstStyle/>
        <a:p>
          <a:pPr rtl="0"/>
          <a:r>
            <a:rPr lang="hu-HU" dirty="0"/>
            <a:t>Adatforrások összekapcsolása</a:t>
          </a:r>
        </a:p>
      </dgm:t>
    </dgm:pt>
    <dgm:pt modelId="{C245CEB3-DD0E-4857-BAD4-763B5F519824}" type="parTrans" cxnId="{68A266F6-81C7-4609-A064-A81E1E941A83}">
      <dgm:prSet/>
      <dgm:spPr/>
      <dgm:t>
        <a:bodyPr/>
        <a:lstStyle/>
        <a:p>
          <a:endParaRPr lang="en-US"/>
        </a:p>
      </dgm:t>
    </dgm:pt>
    <dgm:pt modelId="{7037F8B3-4B03-4969-B7B8-2A683F9B7104}" type="sibTrans" cxnId="{68A266F6-81C7-4609-A064-A81E1E941A83}">
      <dgm:prSet/>
      <dgm:spPr/>
      <dgm:t>
        <a:bodyPr/>
        <a:lstStyle/>
        <a:p>
          <a:endParaRPr lang="en-US"/>
        </a:p>
      </dgm:t>
    </dgm:pt>
    <dgm:pt modelId="{3EB54600-24A1-4378-B390-E1BA69C6E5F1}">
      <dgm:prSet/>
      <dgm:spPr/>
      <dgm:t>
        <a:bodyPr/>
        <a:lstStyle/>
        <a:p>
          <a:pPr rtl="0"/>
          <a:r>
            <a:rPr lang="hu-HU" dirty="0" err="1"/>
            <a:t>Pszeudonimizálás</a:t>
          </a:r>
          <a:endParaRPr lang="hu-HU" dirty="0"/>
        </a:p>
      </dgm:t>
    </dgm:pt>
    <dgm:pt modelId="{A61832D5-8644-49A1-9B52-6EA4893E97CD}" type="parTrans" cxnId="{637A5F99-7787-48AD-A98A-81B40FA9FF96}">
      <dgm:prSet/>
      <dgm:spPr/>
      <dgm:t>
        <a:bodyPr/>
        <a:lstStyle/>
        <a:p>
          <a:endParaRPr lang="en-US"/>
        </a:p>
      </dgm:t>
    </dgm:pt>
    <dgm:pt modelId="{8A34669A-7D63-4551-BE06-A5903CE14CC4}" type="sibTrans" cxnId="{637A5F99-7787-48AD-A98A-81B40FA9FF96}">
      <dgm:prSet/>
      <dgm:spPr/>
      <dgm:t>
        <a:bodyPr/>
        <a:lstStyle/>
        <a:p>
          <a:endParaRPr lang="en-US"/>
        </a:p>
      </dgm:t>
    </dgm:pt>
    <dgm:pt modelId="{255BAB11-7972-438B-98E6-BCB83DB36EF5}">
      <dgm:prSet/>
      <dgm:spPr/>
      <dgm:t>
        <a:bodyPr/>
        <a:lstStyle/>
        <a:p>
          <a:pPr rtl="0"/>
          <a:r>
            <a:rPr lang="hu-HU" dirty="0"/>
            <a:t>Szabályozott adathozzáférés (GDPR)</a:t>
          </a:r>
        </a:p>
      </dgm:t>
    </dgm:pt>
    <dgm:pt modelId="{42B94DBF-2EA2-4143-9EAF-B5E00596EF10}" type="parTrans" cxnId="{61B6AE5F-8F57-4876-BCA8-AFFE90A687CD}">
      <dgm:prSet/>
      <dgm:spPr/>
      <dgm:t>
        <a:bodyPr/>
        <a:lstStyle/>
        <a:p>
          <a:endParaRPr lang="en-US"/>
        </a:p>
      </dgm:t>
    </dgm:pt>
    <dgm:pt modelId="{9E5AC040-0867-4C81-85A6-E24AC07CBFC6}" type="sibTrans" cxnId="{61B6AE5F-8F57-4876-BCA8-AFFE90A687CD}">
      <dgm:prSet/>
      <dgm:spPr/>
      <dgm:t>
        <a:bodyPr/>
        <a:lstStyle/>
        <a:p>
          <a:endParaRPr lang="en-US"/>
        </a:p>
      </dgm:t>
    </dgm:pt>
    <dgm:pt modelId="{5CC02990-D2DD-48B1-B8AD-0AEE8D8CDB53}">
      <dgm:prSet/>
      <dgm:spPr/>
      <dgm:t>
        <a:bodyPr/>
        <a:lstStyle/>
        <a:p>
          <a:pPr rtl="0"/>
          <a:r>
            <a:rPr lang="hu-HU" dirty="0"/>
            <a:t>Hardver, analitikai környezet</a:t>
          </a:r>
        </a:p>
      </dgm:t>
    </dgm:pt>
    <dgm:pt modelId="{4FC21962-6F65-4CA6-B8A0-12F7D7A93CD5}" type="parTrans" cxnId="{67A8E27A-6019-4736-86D4-7DD90F7B32C8}">
      <dgm:prSet/>
      <dgm:spPr/>
      <dgm:t>
        <a:bodyPr/>
        <a:lstStyle/>
        <a:p>
          <a:endParaRPr lang="en-US"/>
        </a:p>
      </dgm:t>
    </dgm:pt>
    <dgm:pt modelId="{89D6FBAB-937C-43F3-B108-687BEFB50BC7}" type="sibTrans" cxnId="{67A8E27A-6019-4736-86D4-7DD90F7B32C8}">
      <dgm:prSet/>
      <dgm:spPr/>
      <dgm:t>
        <a:bodyPr/>
        <a:lstStyle/>
        <a:p>
          <a:endParaRPr lang="en-US"/>
        </a:p>
      </dgm:t>
    </dgm:pt>
    <dgm:pt modelId="{F1608CB6-8484-4D44-BBD1-D3B812CBF7D3}">
      <dgm:prSet/>
      <dgm:spPr/>
      <dgm:t>
        <a:bodyPr/>
        <a:lstStyle/>
        <a:p>
          <a:pPr rtl="0"/>
          <a:r>
            <a:rPr lang="hu-HU" dirty="0"/>
            <a:t>Működtetést támogató egyetemi csoport</a:t>
          </a:r>
        </a:p>
      </dgm:t>
    </dgm:pt>
    <dgm:pt modelId="{30036D5A-553A-4242-9715-CB6A4A8FD12B}" type="parTrans" cxnId="{C99DC69B-7077-42E4-852B-EEC5A688CD4B}">
      <dgm:prSet/>
      <dgm:spPr/>
      <dgm:t>
        <a:bodyPr/>
        <a:lstStyle/>
        <a:p>
          <a:endParaRPr lang="en-US"/>
        </a:p>
      </dgm:t>
    </dgm:pt>
    <dgm:pt modelId="{EF579519-DB23-4015-AD0B-8CA95F26A841}" type="sibTrans" cxnId="{C99DC69B-7077-42E4-852B-EEC5A688CD4B}">
      <dgm:prSet/>
      <dgm:spPr/>
      <dgm:t>
        <a:bodyPr/>
        <a:lstStyle/>
        <a:p>
          <a:endParaRPr lang="en-US"/>
        </a:p>
      </dgm:t>
    </dgm:pt>
    <dgm:pt modelId="{F0BC791F-E4CF-46D8-8310-777439509AC6}">
      <dgm:prSet custT="1"/>
      <dgm:spPr/>
      <dgm:t>
        <a:bodyPr/>
        <a:lstStyle/>
        <a:p>
          <a:pPr rtl="0"/>
          <a:r>
            <a:rPr lang="hu-HU" sz="2400" dirty="0"/>
            <a:t>RWD alapú klinikai vizsgálatok</a:t>
          </a:r>
        </a:p>
        <a:p>
          <a:pPr rtl="0"/>
          <a:r>
            <a:rPr lang="hu-HU" sz="1200" dirty="0"/>
            <a:t>GINOP-2.3.4-15-2020-00010</a:t>
          </a:r>
        </a:p>
      </dgm:t>
    </dgm:pt>
    <dgm:pt modelId="{51B2C683-755F-4F4B-98F1-115A8F071DB5}" type="parTrans" cxnId="{3A2B21E6-E560-435F-9514-EBCD54283549}">
      <dgm:prSet/>
      <dgm:spPr/>
      <dgm:t>
        <a:bodyPr/>
        <a:lstStyle/>
        <a:p>
          <a:endParaRPr lang="en-US"/>
        </a:p>
      </dgm:t>
    </dgm:pt>
    <dgm:pt modelId="{D912AC1A-450A-46E0-8A9F-BBCEA8A833EE}" type="sibTrans" cxnId="{3A2B21E6-E560-435F-9514-EBCD54283549}">
      <dgm:prSet/>
      <dgm:spPr/>
      <dgm:t>
        <a:bodyPr/>
        <a:lstStyle/>
        <a:p>
          <a:endParaRPr lang="en-US"/>
        </a:p>
      </dgm:t>
    </dgm:pt>
    <dgm:pt modelId="{3FD36AA0-D1F1-4688-88AF-DA594B306F00}">
      <dgm:prSet/>
      <dgm:spPr/>
      <dgm:t>
        <a:bodyPr/>
        <a:lstStyle/>
        <a:p>
          <a:pPr rtl="0"/>
          <a:r>
            <a:rPr lang="hu-HU"/>
            <a:t>Adatbevitel minőségének és strukturáltságának javítása</a:t>
          </a:r>
        </a:p>
      </dgm:t>
    </dgm:pt>
    <dgm:pt modelId="{4B4C916D-434A-414F-85F2-EF50F697F733}" type="parTrans" cxnId="{FD6DA99F-E455-467B-B40C-47BEBC8CB7C9}">
      <dgm:prSet/>
      <dgm:spPr/>
      <dgm:t>
        <a:bodyPr/>
        <a:lstStyle/>
        <a:p>
          <a:endParaRPr lang="en-US"/>
        </a:p>
      </dgm:t>
    </dgm:pt>
    <dgm:pt modelId="{082B25D9-3F1C-4773-95BF-F5E2795C3C92}" type="sibTrans" cxnId="{FD6DA99F-E455-467B-B40C-47BEBC8CB7C9}">
      <dgm:prSet/>
      <dgm:spPr/>
      <dgm:t>
        <a:bodyPr/>
        <a:lstStyle/>
        <a:p>
          <a:endParaRPr lang="en-US"/>
        </a:p>
      </dgm:t>
    </dgm:pt>
    <dgm:pt modelId="{92E10421-294F-4392-AE25-BBD75DFCEA3F}">
      <dgm:prSet/>
      <dgm:spPr/>
      <dgm:t>
        <a:bodyPr/>
        <a:lstStyle/>
        <a:p>
          <a:pPr rtl="0"/>
          <a:r>
            <a:rPr lang="hu-HU" dirty="0"/>
            <a:t>Adatfelhasználás klinikai vizsgálathoz</a:t>
          </a:r>
        </a:p>
      </dgm:t>
    </dgm:pt>
    <dgm:pt modelId="{879999B7-09DE-453F-85C2-B8D182982A82}" type="parTrans" cxnId="{EA3294D7-9E10-4E6F-849F-7558CE98B854}">
      <dgm:prSet/>
      <dgm:spPr/>
      <dgm:t>
        <a:bodyPr/>
        <a:lstStyle/>
        <a:p>
          <a:endParaRPr lang="en-US"/>
        </a:p>
      </dgm:t>
    </dgm:pt>
    <dgm:pt modelId="{B48221BD-13EF-4BAC-97B0-B7993A79F650}" type="sibTrans" cxnId="{EA3294D7-9E10-4E6F-849F-7558CE98B854}">
      <dgm:prSet/>
      <dgm:spPr/>
      <dgm:t>
        <a:bodyPr/>
        <a:lstStyle/>
        <a:p>
          <a:endParaRPr lang="en-US"/>
        </a:p>
      </dgm:t>
    </dgm:pt>
    <dgm:pt modelId="{BA72BA80-F324-4F82-BA92-8128A1207F41}">
      <dgm:prSet/>
      <dgm:spPr/>
      <dgm:t>
        <a:bodyPr/>
        <a:lstStyle/>
        <a:p>
          <a:r>
            <a:rPr lang="hu-HU" dirty="0" err="1"/>
            <a:t>Pszeudonimizált</a:t>
          </a:r>
          <a:endParaRPr lang="hu-HU" dirty="0"/>
        </a:p>
      </dgm:t>
    </dgm:pt>
    <dgm:pt modelId="{7BC2C0A2-AC1C-48F4-A825-66A05D9B4655}" type="parTrans" cxnId="{FC89CCBC-6EDA-40A2-8FD2-EE536692A7F5}">
      <dgm:prSet/>
      <dgm:spPr/>
      <dgm:t>
        <a:bodyPr/>
        <a:lstStyle/>
        <a:p>
          <a:endParaRPr lang="en-US"/>
        </a:p>
      </dgm:t>
    </dgm:pt>
    <dgm:pt modelId="{CB6EF336-3717-49C1-AC3A-950E0C2D2942}" type="sibTrans" cxnId="{FC89CCBC-6EDA-40A2-8FD2-EE536692A7F5}">
      <dgm:prSet/>
      <dgm:spPr/>
      <dgm:t>
        <a:bodyPr/>
        <a:lstStyle/>
        <a:p>
          <a:endParaRPr lang="en-US"/>
        </a:p>
      </dgm:t>
    </dgm:pt>
    <dgm:pt modelId="{363C6BB9-B0FB-4B43-B467-A9A7F077179B}">
      <dgm:prSet/>
      <dgm:spPr/>
      <dgm:t>
        <a:bodyPr/>
        <a:lstStyle/>
        <a:p>
          <a:pPr rtl="0"/>
          <a:r>
            <a:rPr lang="hu-HU" dirty="0"/>
            <a:t>Szintetikus kontroll kar</a:t>
          </a:r>
        </a:p>
      </dgm:t>
    </dgm:pt>
    <dgm:pt modelId="{587B63F1-4C12-40D4-926E-D0D47F138C27}" type="parTrans" cxnId="{BFA5123B-AE4B-4641-B7A9-BDD180D844F5}">
      <dgm:prSet/>
      <dgm:spPr/>
      <dgm:t>
        <a:bodyPr/>
        <a:lstStyle/>
        <a:p>
          <a:endParaRPr lang="en-US"/>
        </a:p>
      </dgm:t>
    </dgm:pt>
    <dgm:pt modelId="{34C45B1E-2A1C-405E-BC22-344FDF3379D4}" type="sibTrans" cxnId="{BFA5123B-AE4B-4641-B7A9-BDD180D844F5}">
      <dgm:prSet/>
      <dgm:spPr/>
      <dgm:t>
        <a:bodyPr/>
        <a:lstStyle/>
        <a:p>
          <a:endParaRPr lang="en-US"/>
        </a:p>
      </dgm:t>
    </dgm:pt>
    <dgm:pt modelId="{AC10568F-2DDC-4BD0-BA42-91ED63D730D8}" type="pres">
      <dgm:prSet presAssocID="{8185219E-2E06-4012-8D7C-2EA4FC0139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7DC088-C9B7-4AE1-8D34-EFED8CFC359E}" type="pres">
      <dgm:prSet presAssocID="{8185219E-2E06-4012-8D7C-2EA4FC013947}" presName="tSp" presStyleCnt="0"/>
      <dgm:spPr/>
    </dgm:pt>
    <dgm:pt modelId="{85E93F87-67A7-4B45-AF4F-25F3F3C5F2DA}" type="pres">
      <dgm:prSet presAssocID="{8185219E-2E06-4012-8D7C-2EA4FC013947}" presName="bSp" presStyleCnt="0"/>
      <dgm:spPr/>
    </dgm:pt>
    <dgm:pt modelId="{AAC08FCA-BEBC-4060-8736-28B2D1DA5091}" type="pres">
      <dgm:prSet presAssocID="{8185219E-2E06-4012-8D7C-2EA4FC013947}" presName="process" presStyleCnt="0"/>
      <dgm:spPr/>
    </dgm:pt>
    <dgm:pt modelId="{466EBD3F-7C88-419B-A00F-01180607D919}" type="pres">
      <dgm:prSet presAssocID="{98E85146-8FB9-44C6-B79D-627ACAFB053B}" presName="composite1" presStyleCnt="0"/>
      <dgm:spPr/>
    </dgm:pt>
    <dgm:pt modelId="{373E3683-0F3A-4E02-A3B2-E96D56A68411}" type="pres">
      <dgm:prSet presAssocID="{98E85146-8FB9-44C6-B79D-627ACAFB053B}" presName="dummyNode1" presStyleLbl="node1" presStyleIdx="0" presStyleCnt="3"/>
      <dgm:spPr/>
    </dgm:pt>
    <dgm:pt modelId="{723A16A2-A254-4B2D-A9B6-D7FF15721518}" type="pres">
      <dgm:prSet presAssocID="{98E85146-8FB9-44C6-B79D-627ACAFB053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7C1AC-7BFE-4F19-9C82-2BE605F22526}" type="pres">
      <dgm:prSet presAssocID="{98E85146-8FB9-44C6-B79D-627ACAFB053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DE274-7FA5-4C96-B379-3C73A1B19FF7}" type="pres">
      <dgm:prSet presAssocID="{98E85146-8FB9-44C6-B79D-627ACAFB053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42173-2BD6-4F18-BECF-49A124C53D28}" type="pres">
      <dgm:prSet presAssocID="{98E85146-8FB9-44C6-B79D-627ACAFB053B}" presName="connSite1" presStyleCnt="0"/>
      <dgm:spPr/>
    </dgm:pt>
    <dgm:pt modelId="{D746207B-9A25-4252-A6AB-5B38B2CF2866}" type="pres">
      <dgm:prSet presAssocID="{02F85E80-DDD3-4F2B-9EA6-62896886ECE7}" presName="Name9" presStyleLbl="sibTrans2D1" presStyleIdx="0" presStyleCnt="2"/>
      <dgm:spPr/>
      <dgm:t>
        <a:bodyPr/>
        <a:lstStyle/>
        <a:p>
          <a:endParaRPr lang="en-US"/>
        </a:p>
      </dgm:t>
    </dgm:pt>
    <dgm:pt modelId="{82AF2642-8DEA-4EB9-AD0B-3E1B3BA0A558}" type="pres">
      <dgm:prSet presAssocID="{7185DB44-E12E-4E73-9FB0-FD49DF866EFF}" presName="composite2" presStyleCnt="0"/>
      <dgm:spPr/>
    </dgm:pt>
    <dgm:pt modelId="{45CC6417-0777-493B-B365-5115567F1AB4}" type="pres">
      <dgm:prSet presAssocID="{7185DB44-E12E-4E73-9FB0-FD49DF866EFF}" presName="dummyNode2" presStyleLbl="node1" presStyleIdx="0" presStyleCnt="3"/>
      <dgm:spPr/>
    </dgm:pt>
    <dgm:pt modelId="{E53ECB6B-5387-4232-A7EE-35196C6FCA0B}" type="pres">
      <dgm:prSet presAssocID="{7185DB44-E12E-4E73-9FB0-FD49DF866EF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CD49C-7A5F-4D4D-9161-6617FE9E4197}" type="pres">
      <dgm:prSet presAssocID="{7185DB44-E12E-4E73-9FB0-FD49DF866EF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AEA98-FA01-446A-9C12-2AAD630FA948}" type="pres">
      <dgm:prSet presAssocID="{7185DB44-E12E-4E73-9FB0-FD49DF866EF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10EC7-E418-4A78-8CFD-9B2B8F50C4E6}" type="pres">
      <dgm:prSet presAssocID="{7185DB44-E12E-4E73-9FB0-FD49DF866EFF}" presName="connSite2" presStyleCnt="0"/>
      <dgm:spPr/>
    </dgm:pt>
    <dgm:pt modelId="{E8B71AC1-89AA-4124-A628-C3D5BAB39F87}" type="pres">
      <dgm:prSet presAssocID="{94B84C5F-04B0-4A53-87E9-A8902075921B}" presName="Name18" presStyleLbl="sibTrans2D1" presStyleIdx="1" presStyleCnt="2"/>
      <dgm:spPr/>
      <dgm:t>
        <a:bodyPr/>
        <a:lstStyle/>
        <a:p>
          <a:endParaRPr lang="en-US"/>
        </a:p>
      </dgm:t>
    </dgm:pt>
    <dgm:pt modelId="{7F13CFB6-41B9-4EA7-A373-ADF0ECCA5781}" type="pres">
      <dgm:prSet presAssocID="{F0BC791F-E4CF-46D8-8310-777439509AC6}" presName="composite1" presStyleCnt="0"/>
      <dgm:spPr/>
    </dgm:pt>
    <dgm:pt modelId="{5D190149-A8B0-4272-BF3A-A7BCE733A0DC}" type="pres">
      <dgm:prSet presAssocID="{F0BC791F-E4CF-46D8-8310-777439509AC6}" presName="dummyNode1" presStyleLbl="node1" presStyleIdx="1" presStyleCnt="3"/>
      <dgm:spPr/>
    </dgm:pt>
    <dgm:pt modelId="{E763A20B-7162-4CE8-86EF-F08ABD8623FC}" type="pres">
      <dgm:prSet presAssocID="{F0BC791F-E4CF-46D8-8310-777439509AC6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D20CF-5F51-47AD-9333-DBA630281E4E}" type="pres">
      <dgm:prSet presAssocID="{F0BC791F-E4CF-46D8-8310-777439509AC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B31920-C177-4D67-993F-F0941F4C4F30}" type="pres">
      <dgm:prSet presAssocID="{F0BC791F-E4CF-46D8-8310-777439509AC6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9FEBD-8A67-4AB5-9637-AD15B67D53CC}" type="pres">
      <dgm:prSet presAssocID="{F0BC791F-E4CF-46D8-8310-777439509AC6}" presName="connSite1" presStyleCnt="0"/>
      <dgm:spPr/>
    </dgm:pt>
  </dgm:ptLst>
  <dgm:cxnLst>
    <dgm:cxn modelId="{6935D7B4-33CB-49C3-B97C-ABDE427DAD20}" type="presOf" srcId="{5CC02990-D2DD-48B1-B8AD-0AEE8D8CDB53}" destId="{E53ECB6B-5387-4232-A7EE-35196C6FCA0B}" srcOrd="0" destOrd="3" presId="urn:microsoft.com/office/officeart/2005/8/layout/hProcess4"/>
    <dgm:cxn modelId="{4CFFEA6A-5F73-4622-AFCD-5FA81C81BC51}" type="presOf" srcId="{5CC02990-D2DD-48B1-B8AD-0AEE8D8CDB53}" destId="{A1ECD49C-7A5F-4D4D-9161-6617FE9E4197}" srcOrd="1" destOrd="3" presId="urn:microsoft.com/office/officeart/2005/8/layout/hProcess4"/>
    <dgm:cxn modelId="{FC89CCBC-6EDA-40A2-8FD2-EE536692A7F5}" srcId="{98E85146-8FB9-44C6-B79D-627ACAFB053B}" destId="{BA72BA80-F324-4F82-BA92-8128A1207F41}" srcOrd="1" destOrd="0" parTransId="{7BC2C0A2-AC1C-48F4-A825-66A05D9B4655}" sibTransId="{CB6EF336-3717-49C1-AC3A-950E0C2D2942}"/>
    <dgm:cxn modelId="{C99DC69B-7077-42E4-852B-EEC5A688CD4B}" srcId="{7185DB44-E12E-4E73-9FB0-FD49DF866EFF}" destId="{F1608CB6-8484-4D44-BBD1-D3B812CBF7D3}" srcOrd="4" destOrd="0" parTransId="{30036D5A-553A-4242-9715-CB6A4A8FD12B}" sibTransId="{EF579519-DB23-4015-AD0B-8CA95F26A841}"/>
    <dgm:cxn modelId="{78244DE1-E9CC-4180-996A-04440E61A1A0}" type="presOf" srcId="{92E10421-294F-4392-AE25-BBD75DFCEA3F}" destId="{ED4D20CF-5F51-47AD-9333-DBA630281E4E}" srcOrd="1" destOrd="1" presId="urn:microsoft.com/office/officeart/2005/8/layout/hProcess4"/>
    <dgm:cxn modelId="{232D202E-6BC2-40E0-85D5-D83D22AE4A49}" type="presOf" srcId="{255BAB11-7972-438B-98E6-BCB83DB36EF5}" destId="{E53ECB6B-5387-4232-A7EE-35196C6FCA0B}" srcOrd="0" destOrd="2" presId="urn:microsoft.com/office/officeart/2005/8/layout/hProcess4"/>
    <dgm:cxn modelId="{77AB696C-E651-482F-8EB6-2E540BDE39F8}" srcId="{8185219E-2E06-4012-8D7C-2EA4FC013947}" destId="{7185DB44-E12E-4E73-9FB0-FD49DF866EFF}" srcOrd="1" destOrd="0" parTransId="{1A2D6B1C-4011-43E2-853C-EBBA44E9317C}" sibTransId="{94B84C5F-04B0-4A53-87E9-A8902075921B}"/>
    <dgm:cxn modelId="{23E2F2DC-C312-4C56-8622-90B5F6D05740}" type="presOf" srcId="{5DC9A8FA-1A63-400B-8E10-67C9CF0F0777}" destId="{723A16A2-A254-4B2D-A9B6-D7FF15721518}" srcOrd="0" destOrd="2" presId="urn:microsoft.com/office/officeart/2005/8/layout/hProcess4"/>
    <dgm:cxn modelId="{F243F435-2894-4717-930E-1697BE05D351}" type="presOf" srcId="{F0BC791F-E4CF-46D8-8310-777439509AC6}" destId="{9DB31920-C177-4D67-993F-F0941F4C4F30}" srcOrd="0" destOrd="0" presId="urn:microsoft.com/office/officeart/2005/8/layout/hProcess4"/>
    <dgm:cxn modelId="{BFA5123B-AE4B-4641-B7A9-BDD180D844F5}" srcId="{F0BC791F-E4CF-46D8-8310-777439509AC6}" destId="{363C6BB9-B0FB-4B43-B467-A9A7F077179B}" srcOrd="2" destOrd="0" parTransId="{587B63F1-4C12-40D4-926E-D0D47F138C27}" sibTransId="{34C45B1E-2A1C-405E-BC22-344FDF3379D4}"/>
    <dgm:cxn modelId="{BDEC1334-9B7F-41F8-86B6-847F2B0DB740}" type="presOf" srcId="{363C6BB9-B0FB-4B43-B467-A9A7F077179B}" destId="{E763A20B-7162-4CE8-86EF-F08ABD8623FC}" srcOrd="0" destOrd="2" presId="urn:microsoft.com/office/officeart/2005/8/layout/hProcess4"/>
    <dgm:cxn modelId="{58BD8D6D-A7C5-45FB-BED6-10B42C8167B0}" type="presOf" srcId="{3BB979F4-5F16-4F59-94DC-45510809C5C1}" destId="{E53ECB6B-5387-4232-A7EE-35196C6FCA0B}" srcOrd="0" destOrd="0" presId="urn:microsoft.com/office/officeart/2005/8/layout/hProcess4"/>
    <dgm:cxn modelId="{37EE69CD-BBCA-4401-B09A-3C6C914B1537}" type="presOf" srcId="{F1608CB6-8484-4D44-BBD1-D3B812CBF7D3}" destId="{E53ECB6B-5387-4232-A7EE-35196C6FCA0B}" srcOrd="0" destOrd="4" presId="urn:microsoft.com/office/officeart/2005/8/layout/hProcess4"/>
    <dgm:cxn modelId="{506B5F84-0E17-4184-A1A0-1E517975B10E}" type="presOf" srcId="{255BAB11-7972-438B-98E6-BCB83DB36EF5}" destId="{A1ECD49C-7A5F-4D4D-9161-6617FE9E4197}" srcOrd="1" destOrd="2" presId="urn:microsoft.com/office/officeart/2005/8/layout/hProcess4"/>
    <dgm:cxn modelId="{249087B0-8561-4986-ADD6-4655B32BC549}" type="presOf" srcId="{3EB54600-24A1-4378-B390-E1BA69C6E5F1}" destId="{E53ECB6B-5387-4232-A7EE-35196C6FCA0B}" srcOrd="0" destOrd="1" presId="urn:microsoft.com/office/officeart/2005/8/layout/hProcess4"/>
    <dgm:cxn modelId="{6F4DAB87-43A2-41B7-8D76-05B8DE2A7076}" type="presOf" srcId="{7185DB44-E12E-4E73-9FB0-FD49DF866EFF}" destId="{304AEA98-FA01-446A-9C12-2AAD630FA948}" srcOrd="0" destOrd="0" presId="urn:microsoft.com/office/officeart/2005/8/layout/hProcess4"/>
    <dgm:cxn modelId="{17285D09-E140-4E6A-8D29-2C68E7D112BF}" type="presOf" srcId="{3FD36AA0-D1F1-4688-88AF-DA594B306F00}" destId="{ED4D20CF-5F51-47AD-9333-DBA630281E4E}" srcOrd="1" destOrd="0" presId="urn:microsoft.com/office/officeart/2005/8/layout/hProcess4"/>
    <dgm:cxn modelId="{59BA0A3E-B0A1-4D94-ABA0-96B50C82ACED}" type="presOf" srcId="{BA72BA80-F324-4F82-BA92-8128A1207F41}" destId="{723A16A2-A254-4B2D-A9B6-D7FF15721518}" srcOrd="0" destOrd="1" presId="urn:microsoft.com/office/officeart/2005/8/layout/hProcess4"/>
    <dgm:cxn modelId="{C7A3408F-9C47-4BF1-9D35-191135E02196}" type="presOf" srcId="{6F3F9896-F63A-4AB7-A7A0-F81B18C39DB8}" destId="{723A16A2-A254-4B2D-A9B6-D7FF15721518}" srcOrd="0" destOrd="0" presId="urn:microsoft.com/office/officeart/2005/8/layout/hProcess4"/>
    <dgm:cxn modelId="{61B6AE5F-8F57-4876-BCA8-AFFE90A687CD}" srcId="{7185DB44-E12E-4E73-9FB0-FD49DF866EFF}" destId="{255BAB11-7972-438B-98E6-BCB83DB36EF5}" srcOrd="2" destOrd="0" parTransId="{42B94DBF-2EA2-4143-9EAF-B5E00596EF10}" sibTransId="{9E5AC040-0867-4C81-85A6-E24AC07CBFC6}"/>
    <dgm:cxn modelId="{EB040C1A-4614-4054-83B8-C0DAD62547E5}" type="presOf" srcId="{3FD36AA0-D1F1-4688-88AF-DA594B306F00}" destId="{E763A20B-7162-4CE8-86EF-F08ABD8623FC}" srcOrd="0" destOrd="0" presId="urn:microsoft.com/office/officeart/2005/8/layout/hProcess4"/>
    <dgm:cxn modelId="{0A231291-DB24-49FA-A88C-5F7A916EA764}" type="presOf" srcId="{92E10421-294F-4392-AE25-BBD75DFCEA3F}" destId="{E763A20B-7162-4CE8-86EF-F08ABD8623FC}" srcOrd="0" destOrd="1" presId="urn:microsoft.com/office/officeart/2005/8/layout/hProcess4"/>
    <dgm:cxn modelId="{C5E00C69-41FD-4E23-9A19-0C0DD0C1275C}" type="presOf" srcId="{94B84C5F-04B0-4A53-87E9-A8902075921B}" destId="{E8B71AC1-89AA-4124-A628-C3D5BAB39F87}" srcOrd="0" destOrd="0" presId="urn:microsoft.com/office/officeart/2005/8/layout/hProcess4"/>
    <dgm:cxn modelId="{6EB9A0AF-7ACD-4925-92EF-0D4F9E0F4765}" type="presOf" srcId="{98E85146-8FB9-44C6-B79D-627ACAFB053B}" destId="{B79DE274-7FA5-4C96-B379-3C73A1B19FF7}" srcOrd="0" destOrd="0" presId="urn:microsoft.com/office/officeart/2005/8/layout/hProcess4"/>
    <dgm:cxn modelId="{5A8984EC-3122-49F7-BFCD-BC6E7991AF2B}" type="presOf" srcId="{8185219E-2E06-4012-8D7C-2EA4FC013947}" destId="{AC10568F-2DDC-4BD0-BA42-91ED63D730D8}" srcOrd="0" destOrd="0" presId="urn:microsoft.com/office/officeart/2005/8/layout/hProcess4"/>
    <dgm:cxn modelId="{EA3294D7-9E10-4E6F-849F-7558CE98B854}" srcId="{F0BC791F-E4CF-46D8-8310-777439509AC6}" destId="{92E10421-294F-4392-AE25-BBD75DFCEA3F}" srcOrd="1" destOrd="0" parTransId="{879999B7-09DE-453F-85C2-B8D182982A82}" sibTransId="{B48221BD-13EF-4BAC-97B0-B7993A79F650}"/>
    <dgm:cxn modelId="{637A5F99-7787-48AD-A98A-81B40FA9FF96}" srcId="{7185DB44-E12E-4E73-9FB0-FD49DF866EFF}" destId="{3EB54600-24A1-4378-B390-E1BA69C6E5F1}" srcOrd="1" destOrd="0" parTransId="{A61832D5-8644-49A1-9B52-6EA4893E97CD}" sibTransId="{8A34669A-7D63-4551-BE06-A5903CE14CC4}"/>
    <dgm:cxn modelId="{F25A1303-5811-4E6B-9B89-ADE6D7A6419C}" type="presOf" srcId="{363C6BB9-B0FB-4B43-B467-A9A7F077179B}" destId="{ED4D20CF-5F51-47AD-9333-DBA630281E4E}" srcOrd="1" destOrd="2" presId="urn:microsoft.com/office/officeart/2005/8/layout/hProcess4"/>
    <dgm:cxn modelId="{F15267FF-4379-49BC-A1B8-1EE0F04C803C}" type="presOf" srcId="{BA72BA80-F324-4F82-BA92-8128A1207F41}" destId="{7967C1AC-7BFE-4F19-9C82-2BE605F22526}" srcOrd="1" destOrd="1" presId="urn:microsoft.com/office/officeart/2005/8/layout/hProcess4"/>
    <dgm:cxn modelId="{261D89F3-90BF-4F30-8955-AD530D5760BB}" srcId="{8185219E-2E06-4012-8D7C-2EA4FC013947}" destId="{98E85146-8FB9-44C6-B79D-627ACAFB053B}" srcOrd="0" destOrd="0" parTransId="{43C06A28-2528-4EC7-8281-5FEB03F39749}" sibTransId="{02F85E80-DDD3-4F2B-9EA6-62896886ECE7}"/>
    <dgm:cxn modelId="{191908EE-1B9C-487B-8C12-088D4DA2EAF4}" srcId="{98E85146-8FB9-44C6-B79D-627ACAFB053B}" destId="{6F3F9896-F63A-4AB7-A7A0-F81B18C39DB8}" srcOrd="0" destOrd="0" parTransId="{30CC56EC-FBCF-4DFE-9867-74ECDD7130E7}" sibTransId="{96E0A851-60E0-416A-AA10-8A37271BFAC7}"/>
    <dgm:cxn modelId="{3764B968-E42A-4B01-99C3-85E887F8CE8E}" type="presOf" srcId="{02F85E80-DDD3-4F2B-9EA6-62896886ECE7}" destId="{D746207B-9A25-4252-A6AB-5B38B2CF2866}" srcOrd="0" destOrd="0" presId="urn:microsoft.com/office/officeart/2005/8/layout/hProcess4"/>
    <dgm:cxn modelId="{EC39C479-6867-4F05-B2C2-21E75BAE526D}" type="presOf" srcId="{3EB54600-24A1-4378-B390-E1BA69C6E5F1}" destId="{A1ECD49C-7A5F-4D4D-9161-6617FE9E4197}" srcOrd="1" destOrd="1" presId="urn:microsoft.com/office/officeart/2005/8/layout/hProcess4"/>
    <dgm:cxn modelId="{8EB2B8B6-0134-4757-9EA5-D0A4B89FEEFD}" type="presOf" srcId="{3BB979F4-5F16-4F59-94DC-45510809C5C1}" destId="{A1ECD49C-7A5F-4D4D-9161-6617FE9E4197}" srcOrd="1" destOrd="0" presId="urn:microsoft.com/office/officeart/2005/8/layout/hProcess4"/>
    <dgm:cxn modelId="{68A266F6-81C7-4609-A064-A81E1E941A83}" srcId="{7185DB44-E12E-4E73-9FB0-FD49DF866EFF}" destId="{3BB979F4-5F16-4F59-94DC-45510809C5C1}" srcOrd="0" destOrd="0" parTransId="{C245CEB3-DD0E-4857-BAD4-763B5F519824}" sibTransId="{7037F8B3-4B03-4969-B7B8-2A683F9B7104}"/>
    <dgm:cxn modelId="{FD6DA99F-E455-467B-B40C-47BEBC8CB7C9}" srcId="{F0BC791F-E4CF-46D8-8310-777439509AC6}" destId="{3FD36AA0-D1F1-4688-88AF-DA594B306F00}" srcOrd="0" destOrd="0" parTransId="{4B4C916D-434A-414F-85F2-EF50F697F733}" sibTransId="{082B25D9-3F1C-4773-95BF-F5E2795C3C92}"/>
    <dgm:cxn modelId="{3A2B21E6-E560-435F-9514-EBCD54283549}" srcId="{8185219E-2E06-4012-8D7C-2EA4FC013947}" destId="{F0BC791F-E4CF-46D8-8310-777439509AC6}" srcOrd="2" destOrd="0" parTransId="{51B2C683-755F-4F4B-98F1-115A8F071DB5}" sibTransId="{D912AC1A-450A-46E0-8A9F-BBCEA8A833EE}"/>
    <dgm:cxn modelId="{67A8E27A-6019-4736-86D4-7DD90F7B32C8}" srcId="{7185DB44-E12E-4E73-9FB0-FD49DF866EFF}" destId="{5CC02990-D2DD-48B1-B8AD-0AEE8D8CDB53}" srcOrd="3" destOrd="0" parTransId="{4FC21962-6F65-4CA6-B8A0-12F7D7A93CD5}" sibTransId="{89D6FBAB-937C-43F3-B108-687BEFB50BC7}"/>
    <dgm:cxn modelId="{2DB7AD3E-7E6F-44A4-B217-5410FD83F17E}" type="presOf" srcId="{6F3F9896-F63A-4AB7-A7A0-F81B18C39DB8}" destId="{7967C1AC-7BFE-4F19-9C82-2BE605F22526}" srcOrd="1" destOrd="0" presId="urn:microsoft.com/office/officeart/2005/8/layout/hProcess4"/>
    <dgm:cxn modelId="{39F6854E-8938-494A-977B-03122BC78804}" type="presOf" srcId="{F1608CB6-8484-4D44-BBD1-D3B812CBF7D3}" destId="{A1ECD49C-7A5F-4D4D-9161-6617FE9E4197}" srcOrd="1" destOrd="4" presId="urn:microsoft.com/office/officeart/2005/8/layout/hProcess4"/>
    <dgm:cxn modelId="{FBE2BE21-64FB-4C2E-A49F-421C286BD04D}" srcId="{98E85146-8FB9-44C6-B79D-627ACAFB053B}" destId="{5DC9A8FA-1A63-400B-8E10-67C9CF0F0777}" srcOrd="2" destOrd="0" parTransId="{36BB2E91-44E2-43D4-97EF-18A311180C3F}" sibTransId="{8A1D3537-9DD2-4D3D-BA00-0D649E865168}"/>
    <dgm:cxn modelId="{28EA5671-1418-4098-A467-953210B20ADB}" type="presOf" srcId="{5DC9A8FA-1A63-400B-8E10-67C9CF0F0777}" destId="{7967C1AC-7BFE-4F19-9C82-2BE605F22526}" srcOrd="1" destOrd="2" presId="urn:microsoft.com/office/officeart/2005/8/layout/hProcess4"/>
    <dgm:cxn modelId="{271901B9-C417-427A-B35C-8E91D6DE9551}" type="presParOf" srcId="{AC10568F-2DDC-4BD0-BA42-91ED63D730D8}" destId="{5D7DC088-C9B7-4AE1-8D34-EFED8CFC359E}" srcOrd="0" destOrd="0" presId="urn:microsoft.com/office/officeart/2005/8/layout/hProcess4"/>
    <dgm:cxn modelId="{42225515-39AC-4363-A2B6-414EA89642BA}" type="presParOf" srcId="{AC10568F-2DDC-4BD0-BA42-91ED63D730D8}" destId="{85E93F87-67A7-4B45-AF4F-25F3F3C5F2DA}" srcOrd="1" destOrd="0" presId="urn:microsoft.com/office/officeart/2005/8/layout/hProcess4"/>
    <dgm:cxn modelId="{F52CA0EE-4312-4EE5-9285-655C2AE458A4}" type="presParOf" srcId="{AC10568F-2DDC-4BD0-BA42-91ED63D730D8}" destId="{AAC08FCA-BEBC-4060-8736-28B2D1DA5091}" srcOrd="2" destOrd="0" presId="urn:microsoft.com/office/officeart/2005/8/layout/hProcess4"/>
    <dgm:cxn modelId="{7CE6D75D-5297-4884-A2EB-076AA40DD589}" type="presParOf" srcId="{AAC08FCA-BEBC-4060-8736-28B2D1DA5091}" destId="{466EBD3F-7C88-419B-A00F-01180607D919}" srcOrd="0" destOrd="0" presId="urn:microsoft.com/office/officeart/2005/8/layout/hProcess4"/>
    <dgm:cxn modelId="{6FD1E542-0377-46A2-93AA-5C2A2A4FD2C9}" type="presParOf" srcId="{466EBD3F-7C88-419B-A00F-01180607D919}" destId="{373E3683-0F3A-4E02-A3B2-E96D56A68411}" srcOrd="0" destOrd="0" presId="urn:microsoft.com/office/officeart/2005/8/layout/hProcess4"/>
    <dgm:cxn modelId="{6E88BB4C-9D41-45E0-A9B9-283B963E2346}" type="presParOf" srcId="{466EBD3F-7C88-419B-A00F-01180607D919}" destId="{723A16A2-A254-4B2D-A9B6-D7FF15721518}" srcOrd="1" destOrd="0" presId="urn:microsoft.com/office/officeart/2005/8/layout/hProcess4"/>
    <dgm:cxn modelId="{0FBA02DD-FC1D-4289-AF7B-422455947A71}" type="presParOf" srcId="{466EBD3F-7C88-419B-A00F-01180607D919}" destId="{7967C1AC-7BFE-4F19-9C82-2BE605F22526}" srcOrd="2" destOrd="0" presId="urn:microsoft.com/office/officeart/2005/8/layout/hProcess4"/>
    <dgm:cxn modelId="{0363B218-19DF-4697-8FE8-BE6487168F00}" type="presParOf" srcId="{466EBD3F-7C88-419B-A00F-01180607D919}" destId="{B79DE274-7FA5-4C96-B379-3C73A1B19FF7}" srcOrd="3" destOrd="0" presId="urn:microsoft.com/office/officeart/2005/8/layout/hProcess4"/>
    <dgm:cxn modelId="{66CE9E6A-DDC8-4417-940B-0FE1BB70DBA6}" type="presParOf" srcId="{466EBD3F-7C88-419B-A00F-01180607D919}" destId="{97342173-2BD6-4F18-BECF-49A124C53D28}" srcOrd="4" destOrd="0" presId="urn:microsoft.com/office/officeart/2005/8/layout/hProcess4"/>
    <dgm:cxn modelId="{5BBD9CD2-8C46-4E19-9675-7384A2BE5F88}" type="presParOf" srcId="{AAC08FCA-BEBC-4060-8736-28B2D1DA5091}" destId="{D746207B-9A25-4252-A6AB-5B38B2CF2866}" srcOrd="1" destOrd="0" presId="urn:microsoft.com/office/officeart/2005/8/layout/hProcess4"/>
    <dgm:cxn modelId="{B245C85C-BE3F-4EE7-8F85-CE7CEE4273B8}" type="presParOf" srcId="{AAC08FCA-BEBC-4060-8736-28B2D1DA5091}" destId="{82AF2642-8DEA-4EB9-AD0B-3E1B3BA0A558}" srcOrd="2" destOrd="0" presId="urn:microsoft.com/office/officeart/2005/8/layout/hProcess4"/>
    <dgm:cxn modelId="{6B21DCC9-877D-4144-9BF3-EC1687646ADC}" type="presParOf" srcId="{82AF2642-8DEA-4EB9-AD0B-3E1B3BA0A558}" destId="{45CC6417-0777-493B-B365-5115567F1AB4}" srcOrd="0" destOrd="0" presId="urn:microsoft.com/office/officeart/2005/8/layout/hProcess4"/>
    <dgm:cxn modelId="{2A7C7973-F8E7-4B43-BEF5-D06EB285A1DE}" type="presParOf" srcId="{82AF2642-8DEA-4EB9-AD0B-3E1B3BA0A558}" destId="{E53ECB6B-5387-4232-A7EE-35196C6FCA0B}" srcOrd="1" destOrd="0" presId="urn:microsoft.com/office/officeart/2005/8/layout/hProcess4"/>
    <dgm:cxn modelId="{A4C2C162-BDA0-47FD-84A2-6137299238AF}" type="presParOf" srcId="{82AF2642-8DEA-4EB9-AD0B-3E1B3BA0A558}" destId="{A1ECD49C-7A5F-4D4D-9161-6617FE9E4197}" srcOrd="2" destOrd="0" presId="urn:microsoft.com/office/officeart/2005/8/layout/hProcess4"/>
    <dgm:cxn modelId="{E1E97F16-BC55-4052-99F6-254E30075E03}" type="presParOf" srcId="{82AF2642-8DEA-4EB9-AD0B-3E1B3BA0A558}" destId="{304AEA98-FA01-446A-9C12-2AAD630FA948}" srcOrd="3" destOrd="0" presId="urn:microsoft.com/office/officeart/2005/8/layout/hProcess4"/>
    <dgm:cxn modelId="{264C9C5D-AC1A-42EF-B990-1CD3104A2F4B}" type="presParOf" srcId="{82AF2642-8DEA-4EB9-AD0B-3E1B3BA0A558}" destId="{16510EC7-E418-4A78-8CFD-9B2B8F50C4E6}" srcOrd="4" destOrd="0" presId="urn:microsoft.com/office/officeart/2005/8/layout/hProcess4"/>
    <dgm:cxn modelId="{309AAF35-2FC7-43EC-BF77-8A061B211371}" type="presParOf" srcId="{AAC08FCA-BEBC-4060-8736-28B2D1DA5091}" destId="{E8B71AC1-89AA-4124-A628-C3D5BAB39F87}" srcOrd="3" destOrd="0" presId="urn:microsoft.com/office/officeart/2005/8/layout/hProcess4"/>
    <dgm:cxn modelId="{F1384837-120C-478D-92C0-F54FABE00319}" type="presParOf" srcId="{AAC08FCA-BEBC-4060-8736-28B2D1DA5091}" destId="{7F13CFB6-41B9-4EA7-A373-ADF0ECCA5781}" srcOrd="4" destOrd="0" presId="urn:microsoft.com/office/officeart/2005/8/layout/hProcess4"/>
    <dgm:cxn modelId="{690425D7-DD6F-472C-9EB3-CC57F607CC8A}" type="presParOf" srcId="{7F13CFB6-41B9-4EA7-A373-ADF0ECCA5781}" destId="{5D190149-A8B0-4272-BF3A-A7BCE733A0DC}" srcOrd="0" destOrd="0" presId="urn:microsoft.com/office/officeart/2005/8/layout/hProcess4"/>
    <dgm:cxn modelId="{22A4DCCF-8DE8-49A3-B1F2-ABD7F1628426}" type="presParOf" srcId="{7F13CFB6-41B9-4EA7-A373-ADF0ECCA5781}" destId="{E763A20B-7162-4CE8-86EF-F08ABD8623FC}" srcOrd="1" destOrd="0" presId="urn:microsoft.com/office/officeart/2005/8/layout/hProcess4"/>
    <dgm:cxn modelId="{116E393A-7A8E-4F7C-9DD3-F5529FBA71D5}" type="presParOf" srcId="{7F13CFB6-41B9-4EA7-A373-ADF0ECCA5781}" destId="{ED4D20CF-5F51-47AD-9333-DBA630281E4E}" srcOrd="2" destOrd="0" presId="urn:microsoft.com/office/officeart/2005/8/layout/hProcess4"/>
    <dgm:cxn modelId="{1E1E3C68-13C0-40BF-99AF-1F85199DE857}" type="presParOf" srcId="{7F13CFB6-41B9-4EA7-A373-ADF0ECCA5781}" destId="{9DB31920-C177-4D67-993F-F0941F4C4F30}" srcOrd="3" destOrd="0" presId="urn:microsoft.com/office/officeart/2005/8/layout/hProcess4"/>
    <dgm:cxn modelId="{DC9551E6-821A-4D4B-98FD-3795CC2EBF0C}" type="presParOf" srcId="{7F13CFB6-41B9-4EA7-A373-ADF0ECCA5781}" destId="{6A79FEBD-8A67-4AB5-9637-AD15B67D53C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E31B20-53B1-46FF-9224-96696E19376F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B55414E-D102-4DC1-9E1B-77EF3989411D}">
      <dgm:prSet/>
      <dgm:spPr/>
      <dgm:t>
        <a:bodyPr/>
        <a:lstStyle/>
        <a:p>
          <a:pPr rtl="0"/>
          <a:r>
            <a:rPr lang="hu-HU" dirty="0"/>
            <a:t>Real </a:t>
          </a:r>
          <a:r>
            <a:rPr lang="hu-HU" dirty="0" err="1"/>
            <a:t>world</a:t>
          </a:r>
          <a:r>
            <a:rPr lang="hu-HU" dirty="0"/>
            <a:t> </a:t>
          </a:r>
          <a:r>
            <a:rPr lang="hu-HU" dirty="0" err="1"/>
            <a:t>data</a:t>
          </a:r>
          <a:endParaRPr lang="hu-HU" dirty="0"/>
        </a:p>
      </dgm:t>
    </dgm:pt>
    <dgm:pt modelId="{89961AE9-BFB6-4729-8980-F93210C98763}" type="parTrans" cxnId="{CA892AB3-F5DD-48ED-98DC-CA33751B91A1}">
      <dgm:prSet/>
      <dgm:spPr/>
      <dgm:t>
        <a:bodyPr/>
        <a:lstStyle/>
        <a:p>
          <a:endParaRPr lang="en-US"/>
        </a:p>
      </dgm:t>
    </dgm:pt>
    <dgm:pt modelId="{CB89096F-CC74-48F5-ACFB-69411BEC5B2E}" type="sibTrans" cxnId="{CA892AB3-F5DD-48ED-98DC-CA33751B91A1}">
      <dgm:prSet/>
      <dgm:spPr/>
      <dgm:t>
        <a:bodyPr/>
        <a:lstStyle/>
        <a:p>
          <a:endParaRPr lang="en-US"/>
        </a:p>
      </dgm:t>
    </dgm:pt>
    <dgm:pt modelId="{F2E9EC9B-A150-4D6A-A147-5DF0B3ECE285}">
      <dgm:prSet/>
      <dgm:spPr/>
      <dgm:t>
        <a:bodyPr/>
        <a:lstStyle/>
        <a:p>
          <a:pPr rtl="0"/>
          <a:r>
            <a:rPr lang="hu-HU" dirty="0"/>
            <a:t>Real </a:t>
          </a:r>
          <a:r>
            <a:rPr lang="hu-HU" dirty="0" err="1"/>
            <a:t>world</a:t>
          </a:r>
          <a:r>
            <a:rPr lang="hu-HU" dirty="0"/>
            <a:t> </a:t>
          </a:r>
          <a:r>
            <a:rPr lang="hu-HU" dirty="0" err="1"/>
            <a:t>evidence</a:t>
          </a:r>
          <a:endParaRPr lang="hu-HU" dirty="0"/>
        </a:p>
      </dgm:t>
    </dgm:pt>
    <dgm:pt modelId="{39A50EFF-0B10-4375-A357-58AF41F21D3E}" type="parTrans" cxnId="{D11929C6-5781-463E-9170-A8E1505D1717}">
      <dgm:prSet/>
      <dgm:spPr/>
      <dgm:t>
        <a:bodyPr/>
        <a:lstStyle/>
        <a:p>
          <a:endParaRPr lang="en-US"/>
        </a:p>
      </dgm:t>
    </dgm:pt>
    <dgm:pt modelId="{2318F763-5E47-4927-A701-81286BAB44CD}" type="sibTrans" cxnId="{D11929C6-5781-463E-9170-A8E1505D1717}">
      <dgm:prSet/>
      <dgm:spPr/>
      <dgm:t>
        <a:bodyPr/>
        <a:lstStyle/>
        <a:p>
          <a:endParaRPr lang="en-US"/>
        </a:p>
      </dgm:t>
    </dgm:pt>
    <dgm:pt modelId="{57697128-3C61-4F9D-A44D-7F0709455BEB}" type="pres">
      <dgm:prSet presAssocID="{31E31B20-53B1-46FF-9224-96696E1937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7C5D6F-76A0-44ED-973F-8FF7855A7FB7}" type="pres">
      <dgm:prSet presAssocID="{4B55414E-D102-4DC1-9E1B-77EF3989411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DAA7B-59E2-4A2B-AF9D-17E16F1A363A}" type="pres">
      <dgm:prSet presAssocID="{CB89096F-CC74-48F5-ACFB-69411BEC5B2E}" presName="sibTrans" presStyleLbl="sibTrans2D1" presStyleIdx="0" presStyleCnt="1"/>
      <dgm:spPr/>
      <dgm:t>
        <a:bodyPr/>
        <a:lstStyle/>
        <a:p>
          <a:endParaRPr lang="en-US"/>
        </a:p>
      </dgm:t>
    </dgm:pt>
    <dgm:pt modelId="{5401ECC8-14E3-468F-B941-75B61A5339E7}" type="pres">
      <dgm:prSet presAssocID="{CB89096F-CC74-48F5-ACFB-69411BEC5B2E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A0CC028D-C2D2-4D1D-9A49-6D5F7F306110}" type="pres">
      <dgm:prSet presAssocID="{F2E9EC9B-A150-4D6A-A147-5DF0B3ECE28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5E785E-1AE7-41A3-8F84-7FDB23EA5DA2}" type="presOf" srcId="{4B55414E-D102-4DC1-9E1B-77EF3989411D}" destId="{5E7C5D6F-76A0-44ED-973F-8FF7855A7FB7}" srcOrd="0" destOrd="0" presId="urn:microsoft.com/office/officeart/2005/8/layout/process1"/>
    <dgm:cxn modelId="{CA892AB3-F5DD-48ED-98DC-CA33751B91A1}" srcId="{31E31B20-53B1-46FF-9224-96696E19376F}" destId="{4B55414E-D102-4DC1-9E1B-77EF3989411D}" srcOrd="0" destOrd="0" parTransId="{89961AE9-BFB6-4729-8980-F93210C98763}" sibTransId="{CB89096F-CC74-48F5-ACFB-69411BEC5B2E}"/>
    <dgm:cxn modelId="{D11929C6-5781-463E-9170-A8E1505D1717}" srcId="{31E31B20-53B1-46FF-9224-96696E19376F}" destId="{F2E9EC9B-A150-4D6A-A147-5DF0B3ECE285}" srcOrd="1" destOrd="0" parTransId="{39A50EFF-0B10-4375-A357-58AF41F21D3E}" sibTransId="{2318F763-5E47-4927-A701-81286BAB44CD}"/>
    <dgm:cxn modelId="{31179E78-F070-496A-BCB3-EEE34F47F76F}" type="presOf" srcId="{F2E9EC9B-A150-4D6A-A147-5DF0B3ECE285}" destId="{A0CC028D-C2D2-4D1D-9A49-6D5F7F306110}" srcOrd="0" destOrd="0" presId="urn:microsoft.com/office/officeart/2005/8/layout/process1"/>
    <dgm:cxn modelId="{DA1CB7DE-9C6E-4DFA-AFB5-237DFFB63596}" type="presOf" srcId="{31E31B20-53B1-46FF-9224-96696E19376F}" destId="{57697128-3C61-4F9D-A44D-7F0709455BEB}" srcOrd="0" destOrd="0" presId="urn:microsoft.com/office/officeart/2005/8/layout/process1"/>
    <dgm:cxn modelId="{C7886A64-6B98-4D3D-8E31-629711C3538D}" type="presOf" srcId="{CB89096F-CC74-48F5-ACFB-69411BEC5B2E}" destId="{5401ECC8-14E3-468F-B941-75B61A5339E7}" srcOrd="1" destOrd="0" presId="urn:microsoft.com/office/officeart/2005/8/layout/process1"/>
    <dgm:cxn modelId="{77769E05-F6A0-4C37-A619-05050A43A42C}" type="presOf" srcId="{CB89096F-CC74-48F5-ACFB-69411BEC5B2E}" destId="{A40DAA7B-59E2-4A2B-AF9D-17E16F1A363A}" srcOrd="0" destOrd="0" presId="urn:microsoft.com/office/officeart/2005/8/layout/process1"/>
    <dgm:cxn modelId="{877A2863-0470-4538-9010-B029E0F2BF8D}" type="presParOf" srcId="{57697128-3C61-4F9D-A44D-7F0709455BEB}" destId="{5E7C5D6F-76A0-44ED-973F-8FF7855A7FB7}" srcOrd="0" destOrd="0" presId="urn:microsoft.com/office/officeart/2005/8/layout/process1"/>
    <dgm:cxn modelId="{926205B8-46EE-4AE9-BA08-47A9723659A7}" type="presParOf" srcId="{57697128-3C61-4F9D-A44D-7F0709455BEB}" destId="{A40DAA7B-59E2-4A2B-AF9D-17E16F1A363A}" srcOrd="1" destOrd="0" presId="urn:microsoft.com/office/officeart/2005/8/layout/process1"/>
    <dgm:cxn modelId="{D2925051-BE97-45FC-8464-28CD4F33F598}" type="presParOf" srcId="{A40DAA7B-59E2-4A2B-AF9D-17E16F1A363A}" destId="{5401ECC8-14E3-468F-B941-75B61A5339E7}" srcOrd="0" destOrd="0" presId="urn:microsoft.com/office/officeart/2005/8/layout/process1"/>
    <dgm:cxn modelId="{E6347B67-711B-46DE-A5C1-425D85123199}" type="presParOf" srcId="{57697128-3C61-4F9D-A44D-7F0709455BEB}" destId="{A0CC028D-C2D2-4D1D-9A49-6D5F7F30611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7B1ED-7537-4E6B-BD0A-B9D4AD4ABDC3}">
      <dsp:nvSpPr>
        <dsp:cNvPr id="0" name=""/>
        <dsp:cNvSpPr/>
      </dsp:nvSpPr>
      <dsp:spPr>
        <a:xfrm>
          <a:off x="0" y="407"/>
          <a:ext cx="6518137" cy="13340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tx1"/>
              </a:solidFill>
            </a:rPr>
            <a:t>Valós-</a:t>
          </a:r>
          <a:r>
            <a:rPr lang="hu-HU" sz="2000" b="1" kern="1200" dirty="0" err="1" smtClean="0">
              <a:solidFill>
                <a:schemeClr val="tx1"/>
              </a:solidFill>
            </a:rPr>
            <a:t>életbeli</a:t>
          </a:r>
          <a:r>
            <a:rPr lang="hu-HU" sz="2000" b="1" kern="1200" dirty="0" smtClean="0">
              <a:solidFill>
                <a:schemeClr val="tx1"/>
              </a:solidFill>
            </a:rPr>
            <a:t> adatok </a:t>
          </a:r>
          <a:r>
            <a:rPr lang="hu-HU" sz="2000" b="1" kern="1200" dirty="0" smtClean="0">
              <a:solidFill>
                <a:schemeClr val="tx1"/>
              </a:solidFill>
            </a:rPr>
            <a:t>(</a:t>
          </a:r>
          <a:r>
            <a:rPr lang="hu-HU" sz="2000" b="1" kern="1200" dirty="0" err="1" smtClean="0">
              <a:solidFill>
                <a:schemeClr val="tx1"/>
              </a:solidFill>
            </a:rPr>
            <a:t>real-world</a:t>
          </a:r>
          <a:r>
            <a:rPr lang="hu-HU" sz="2000" b="1" kern="1200" dirty="0" smtClean="0">
              <a:solidFill>
                <a:schemeClr val="tx1"/>
              </a:solidFill>
            </a:rPr>
            <a:t> </a:t>
          </a:r>
          <a:r>
            <a:rPr lang="hu-HU" sz="2000" b="1" kern="1200" dirty="0" err="1" smtClean="0">
              <a:solidFill>
                <a:schemeClr val="tx1"/>
              </a:solidFill>
            </a:rPr>
            <a:t>data</a:t>
          </a:r>
          <a:r>
            <a:rPr lang="hu-HU" sz="2000" b="1" kern="1200" dirty="0" smtClean="0">
              <a:solidFill>
                <a:schemeClr val="tx1"/>
              </a:solidFill>
            </a:rPr>
            <a:t> - RWD)</a:t>
          </a:r>
          <a:endParaRPr lang="hu-HU" sz="2000" b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>
              <a:solidFill>
                <a:schemeClr val="tx1"/>
              </a:solidFill>
            </a:rPr>
            <a:t>A  betegek egészségi állapotára és/vagy ellátására vonatkozó, különböző forrásokból rendszeresen gyűjtött </a:t>
          </a:r>
          <a:r>
            <a:rPr lang="hu-HU" sz="1400" kern="1200" dirty="0" smtClean="0">
              <a:solidFill>
                <a:schemeClr val="tx1"/>
              </a:solidFill>
            </a:rPr>
            <a:t>adatok.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39074" y="39481"/>
        <a:ext cx="6439989" cy="1255947"/>
      </dsp:txXfrm>
    </dsp:sp>
    <dsp:sp modelId="{91549166-4C63-4C6F-A5AB-0FF2FE45D072}">
      <dsp:nvSpPr>
        <dsp:cNvPr id="0" name=""/>
        <dsp:cNvSpPr/>
      </dsp:nvSpPr>
      <dsp:spPr>
        <a:xfrm rot="5400000">
          <a:off x="3008925" y="1367854"/>
          <a:ext cx="500285" cy="60034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>
            <a:solidFill>
              <a:schemeClr val="tx1"/>
            </a:solidFill>
          </a:endParaRPr>
        </a:p>
      </dsp:txBody>
      <dsp:txXfrm rot="-5400000">
        <a:off x="3078965" y="1417883"/>
        <a:ext cx="360206" cy="350200"/>
      </dsp:txXfrm>
    </dsp:sp>
    <dsp:sp modelId="{AA9F3060-E382-470A-AE3E-2DB93AA5D7FD}">
      <dsp:nvSpPr>
        <dsp:cNvPr id="0" name=""/>
        <dsp:cNvSpPr/>
      </dsp:nvSpPr>
      <dsp:spPr>
        <a:xfrm>
          <a:off x="12477" y="2001549"/>
          <a:ext cx="6493182" cy="13340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>
              <a:solidFill>
                <a:schemeClr val="tx1"/>
              </a:solidFill>
            </a:rPr>
            <a:t>A valós-</a:t>
          </a:r>
          <a:r>
            <a:rPr lang="hu-HU" sz="2000" b="1" kern="1200" dirty="0" err="1" smtClean="0">
              <a:solidFill>
                <a:schemeClr val="tx1"/>
              </a:solidFill>
            </a:rPr>
            <a:t>életbeli</a:t>
          </a:r>
          <a:r>
            <a:rPr lang="hu-HU" sz="2000" b="1" kern="1200" dirty="0" smtClean="0">
              <a:solidFill>
                <a:schemeClr val="tx1"/>
              </a:solidFill>
            </a:rPr>
            <a:t> bizonyítékok (</a:t>
          </a:r>
          <a:r>
            <a:rPr lang="hu-HU" sz="2000" b="1" kern="1200" dirty="0" err="1" smtClean="0">
              <a:solidFill>
                <a:schemeClr val="tx1"/>
              </a:solidFill>
            </a:rPr>
            <a:t>real-world</a:t>
          </a:r>
          <a:r>
            <a:rPr lang="hu-HU" sz="2000" b="1" kern="1200" dirty="0" smtClean="0">
              <a:solidFill>
                <a:schemeClr val="tx1"/>
              </a:solidFill>
            </a:rPr>
            <a:t> </a:t>
          </a:r>
          <a:r>
            <a:rPr lang="hu-HU" sz="2000" b="1" kern="1200" dirty="0" err="1" smtClean="0">
              <a:solidFill>
                <a:schemeClr val="tx1"/>
              </a:solidFill>
            </a:rPr>
            <a:t>evidence</a:t>
          </a:r>
          <a:r>
            <a:rPr lang="hu-HU" sz="2000" b="1" kern="1200" dirty="0" smtClean="0">
              <a:solidFill>
                <a:schemeClr val="tx1"/>
              </a:solidFill>
            </a:rPr>
            <a:t> – RWE)</a:t>
          </a:r>
          <a:endParaRPr lang="hu-HU" sz="2000" b="1" kern="1200" dirty="0">
            <a:solidFill>
              <a:schemeClr val="tx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>
              <a:solidFill>
                <a:schemeClr val="tx1"/>
              </a:solidFill>
            </a:rPr>
            <a:t>Azok a klinikai evidenciák, amelyek RWD elemzéséből </a:t>
          </a:r>
          <a:r>
            <a:rPr lang="hu-HU" sz="1400" kern="1200" dirty="0" smtClean="0">
              <a:solidFill>
                <a:schemeClr val="tx1"/>
              </a:solidFill>
            </a:rPr>
            <a:t>származnak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51551" y="2040623"/>
        <a:ext cx="6415034" cy="1255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23D22-4EA1-4D16-A4B3-91913C076A40}">
      <dsp:nvSpPr>
        <dsp:cNvPr id="0" name=""/>
        <dsp:cNvSpPr/>
      </dsp:nvSpPr>
      <dsp:spPr>
        <a:xfrm>
          <a:off x="481728" y="700"/>
          <a:ext cx="2065660" cy="12393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Hosszabb távú eredményesség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(RCT után)</a:t>
          </a:r>
          <a:endParaRPr lang="hu-HU" sz="2000" kern="1200" dirty="0"/>
        </a:p>
      </dsp:txBody>
      <dsp:txXfrm>
        <a:off x="481728" y="700"/>
        <a:ext cx="2065660" cy="1239396"/>
      </dsp:txXfrm>
    </dsp:sp>
    <dsp:sp modelId="{BB240D75-F0B8-4293-B3ED-E50964D2584A}">
      <dsp:nvSpPr>
        <dsp:cNvPr id="0" name=""/>
        <dsp:cNvSpPr/>
      </dsp:nvSpPr>
      <dsp:spPr>
        <a:xfrm>
          <a:off x="2753955" y="700"/>
          <a:ext cx="2065660" cy="123939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Adatkör bővítése (RCT+RWD)</a:t>
          </a:r>
          <a:endParaRPr lang="hu-HU" sz="2000" kern="1200" dirty="0"/>
        </a:p>
      </dsp:txBody>
      <dsp:txXfrm>
        <a:off x="2753955" y="700"/>
        <a:ext cx="2065660" cy="1239396"/>
      </dsp:txXfrm>
    </dsp:sp>
    <dsp:sp modelId="{33B0B0E1-6135-42D0-AC19-ED56388F5A47}">
      <dsp:nvSpPr>
        <dsp:cNvPr id="0" name=""/>
        <dsp:cNvSpPr/>
      </dsp:nvSpPr>
      <dsp:spPr>
        <a:xfrm>
          <a:off x="481728" y="1446663"/>
          <a:ext cx="2065660" cy="1239396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Pragmatikus klinikai vizsgálatok</a:t>
          </a:r>
          <a:endParaRPr lang="hu-HU" sz="2000" kern="1200" dirty="0"/>
        </a:p>
      </dsp:txBody>
      <dsp:txXfrm>
        <a:off x="481728" y="1446663"/>
        <a:ext cx="2065660" cy="1239396"/>
      </dsp:txXfrm>
    </dsp:sp>
    <dsp:sp modelId="{68891C79-CE2E-4F2D-91B8-67D8B737A494}">
      <dsp:nvSpPr>
        <dsp:cNvPr id="0" name=""/>
        <dsp:cNvSpPr/>
      </dsp:nvSpPr>
      <dsp:spPr>
        <a:xfrm>
          <a:off x="2753955" y="1446663"/>
          <a:ext cx="2065660" cy="123939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Retrospektív kontroll kar</a:t>
          </a:r>
          <a:endParaRPr lang="hu-HU" sz="2000" kern="1200" dirty="0"/>
        </a:p>
      </dsp:txBody>
      <dsp:txXfrm>
        <a:off x="2753955" y="1446663"/>
        <a:ext cx="2065660" cy="123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5DF41-A82B-43BA-A08A-810A133492B5}">
      <dsp:nvSpPr>
        <dsp:cNvPr id="0" name=""/>
        <dsp:cNvSpPr/>
      </dsp:nvSpPr>
      <dsp:spPr>
        <a:xfrm>
          <a:off x="3080" y="366279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err="1"/>
            <a:t>Finanszírozói</a:t>
          </a:r>
          <a:r>
            <a:rPr lang="hu-HU" sz="2700" kern="1200" dirty="0"/>
            <a:t> (NEAK) adatbázis</a:t>
          </a:r>
        </a:p>
      </dsp:txBody>
      <dsp:txXfrm>
        <a:off x="3080" y="366279"/>
        <a:ext cx="2444055" cy="1466433"/>
      </dsp:txXfrm>
    </dsp:sp>
    <dsp:sp modelId="{CBE03B96-7FF1-48B6-A3D8-F52504F7EF5B}">
      <dsp:nvSpPr>
        <dsp:cNvPr id="0" name=""/>
        <dsp:cNvSpPr/>
      </dsp:nvSpPr>
      <dsp:spPr>
        <a:xfrm>
          <a:off x="2691541" y="366279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/>
            <a:t>Regiszterek (nemzeti, intézményi)</a:t>
          </a:r>
        </a:p>
      </dsp:txBody>
      <dsp:txXfrm>
        <a:off x="2691541" y="366279"/>
        <a:ext cx="2444055" cy="1466433"/>
      </dsp:txXfrm>
    </dsp:sp>
    <dsp:sp modelId="{ABAA6924-8742-4D65-B6DA-F3140F47B66E}">
      <dsp:nvSpPr>
        <dsp:cNvPr id="0" name=""/>
        <dsp:cNvSpPr/>
      </dsp:nvSpPr>
      <dsp:spPr>
        <a:xfrm>
          <a:off x="5380002" y="366279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/>
            <a:t>Integrált kórházi medikai rendszer (EMR)</a:t>
          </a:r>
        </a:p>
      </dsp:txBody>
      <dsp:txXfrm>
        <a:off x="5380002" y="366279"/>
        <a:ext cx="2444055" cy="1466433"/>
      </dsp:txXfrm>
    </dsp:sp>
    <dsp:sp modelId="{C1F5B5B2-EE9B-47DE-A63A-29E188E28F39}">
      <dsp:nvSpPr>
        <dsp:cNvPr id="0" name=""/>
        <dsp:cNvSpPr/>
      </dsp:nvSpPr>
      <dsp:spPr>
        <a:xfrm>
          <a:off x="8068463" y="366279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/>
            <a:t>Betegek által gyűjtött adatok</a:t>
          </a:r>
        </a:p>
      </dsp:txBody>
      <dsp:txXfrm>
        <a:off x="8068463" y="366279"/>
        <a:ext cx="2444055" cy="1466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A1C2A-CDAC-4C7F-BC3B-D80EE7A20482}">
      <dsp:nvSpPr>
        <dsp:cNvPr id="0" name=""/>
        <dsp:cNvSpPr/>
      </dsp:nvSpPr>
      <dsp:spPr>
        <a:xfrm>
          <a:off x="0" y="4350412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868DF-41CC-4297-A71E-FAC5A2B36D04}">
      <dsp:nvSpPr>
        <dsp:cNvPr id="0" name=""/>
        <dsp:cNvSpPr/>
      </dsp:nvSpPr>
      <dsp:spPr>
        <a:xfrm>
          <a:off x="0" y="3249939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333BA-6D6B-4B40-9641-585B04D89812}">
      <dsp:nvSpPr>
        <dsp:cNvPr id="0" name=""/>
        <dsp:cNvSpPr/>
      </dsp:nvSpPr>
      <dsp:spPr>
        <a:xfrm>
          <a:off x="0" y="2149467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B899C-4A69-48BE-A402-9793A96696E7}">
      <dsp:nvSpPr>
        <dsp:cNvPr id="0" name=""/>
        <dsp:cNvSpPr/>
      </dsp:nvSpPr>
      <dsp:spPr>
        <a:xfrm>
          <a:off x="0" y="1048994"/>
          <a:ext cx="105156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73954-7155-4CA8-9B05-EF356EDF9AD5}">
      <dsp:nvSpPr>
        <dsp:cNvPr id="0" name=""/>
        <dsp:cNvSpPr/>
      </dsp:nvSpPr>
      <dsp:spPr>
        <a:xfrm>
          <a:off x="2734055" y="925"/>
          <a:ext cx="7781544" cy="104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A szöveges leírások sok előzményi adatot tartalmaznak</a:t>
          </a:r>
          <a:endParaRPr lang="hu-HU" sz="2100" kern="1200" dirty="0"/>
        </a:p>
      </dsp:txBody>
      <dsp:txXfrm>
        <a:off x="2734055" y="925"/>
        <a:ext cx="7781544" cy="1048069"/>
      </dsp:txXfrm>
    </dsp:sp>
    <dsp:sp modelId="{48946F82-5B31-429A-B601-454520FCF2AF}">
      <dsp:nvSpPr>
        <dsp:cNvPr id="0" name=""/>
        <dsp:cNvSpPr/>
      </dsp:nvSpPr>
      <dsp:spPr>
        <a:xfrm>
          <a:off x="0" y="925"/>
          <a:ext cx="2734056" cy="104806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A betegút hézagos lehet</a:t>
          </a:r>
          <a:endParaRPr lang="hu-HU" sz="2100" kern="1200" dirty="0"/>
        </a:p>
      </dsp:txBody>
      <dsp:txXfrm>
        <a:off x="51172" y="52097"/>
        <a:ext cx="2631712" cy="996897"/>
      </dsp:txXfrm>
    </dsp:sp>
    <dsp:sp modelId="{54BB7266-4FBF-4D2F-9EB5-D570AB861DBF}">
      <dsp:nvSpPr>
        <dsp:cNvPr id="0" name=""/>
        <dsp:cNvSpPr/>
      </dsp:nvSpPr>
      <dsp:spPr>
        <a:xfrm>
          <a:off x="2734055" y="1101398"/>
          <a:ext cx="7781544" cy="104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Fejlett szövegkeresési módszerek alkalmazása, strukturált adatbevitel</a:t>
          </a:r>
          <a:endParaRPr lang="hu-HU" sz="2100" kern="1200" dirty="0"/>
        </a:p>
      </dsp:txBody>
      <dsp:txXfrm>
        <a:off x="2734055" y="1101398"/>
        <a:ext cx="7781544" cy="1048069"/>
      </dsp:txXfrm>
    </dsp:sp>
    <dsp:sp modelId="{E05ACF3D-3716-4E44-A94E-31C909194112}">
      <dsp:nvSpPr>
        <dsp:cNvPr id="0" name=""/>
        <dsp:cNvSpPr/>
      </dsp:nvSpPr>
      <dsp:spPr>
        <a:xfrm>
          <a:off x="0" y="1101398"/>
          <a:ext cx="2734056" cy="104806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Sok a szöveges adat</a:t>
          </a:r>
          <a:endParaRPr lang="hu-HU" sz="2100" kern="1200" dirty="0"/>
        </a:p>
      </dsp:txBody>
      <dsp:txXfrm>
        <a:off x="51172" y="1152570"/>
        <a:ext cx="2631712" cy="996897"/>
      </dsp:txXfrm>
    </dsp:sp>
    <dsp:sp modelId="{FC0F0756-3E0D-4F56-B516-4C57E8A5BCAD}">
      <dsp:nvSpPr>
        <dsp:cNvPr id="0" name=""/>
        <dsp:cNvSpPr/>
      </dsp:nvSpPr>
      <dsp:spPr>
        <a:xfrm>
          <a:off x="2734055" y="2201870"/>
          <a:ext cx="7781544" cy="104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A szöveges adatok megbízhatóak</a:t>
          </a:r>
          <a:endParaRPr lang="hu-HU" sz="2100" kern="1200" dirty="0"/>
        </a:p>
      </dsp:txBody>
      <dsp:txXfrm>
        <a:off x="2734055" y="2201870"/>
        <a:ext cx="7781544" cy="1048069"/>
      </dsp:txXfrm>
    </dsp:sp>
    <dsp:sp modelId="{C0522623-DB6E-4DF2-8244-DC7A94146FC6}">
      <dsp:nvSpPr>
        <dsp:cNvPr id="0" name=""/>
        <dsp:cNvSpPr/>
      </dsp:nvSpPr>
      <dsp:spPr>
        <a:xfrm>
          <a:off x="0" y="2201870"/>
          <a:ext cx="2734056" cy="104806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Torzítások a kódolásban (finanszírozás miatt)</a:t>
          </a:r>
          <a:endParaRPr lang="hu-HU" sz="2100" kern="1200" dirty="0"/>
        </a:p>
      </dsp:txBody>
      <dsp:txXfrm>
        <a:off x="51172" y="2253042"/>
        <a:ext cx="2631712" cy="996897"/>
      </dsp:txXfrm>
    </dsp:sp>
    <dsp:sp modelId="{5E3CCD79-CA63-42C2-BDE6-934B21C22E07}">
      <dsp:nvSpPr>
        <dsp:cNvPr id="0" name=""/>
        <dsp:cNvSpPr/>
      </dsp:nvSpPr>
      <dsp:spPr>
        <a:xfrm>
          <a:off x="2734055" y="3302343"/>
          <a:ext cx="7781544" cy="1048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A módszertan kiterjeszthető, az intézmények hálózatba kapcsolhatók</a:t>
          </a:r>
          <a:endParaRPr lang="hu-HU" sz="2100" kern="1200" dirty="0"/>
        </a:p>
      </dsp:txBody>
      <dsp:txXfrm>
        <a:off x="2734055" y="3302343"/>
        <a:ext cx="7781544" cy="1048069"/>
      </dsp:txXfrm>
    </dsp:sp>
    <dsp:sp modelId="{BA2BF2E5-1EB5-47CA-A1B2-D0FFCE8CB955}">
      <dsp:nvSpPr>
        <dsp:cNvPr id="0" name=""/>
        <dsp:cNvSpPr/>
      </dsp:nvSpPr>
      <dsp:spPr>
        <a:xfrm>
          <a:off x="0" y="3302343"/>
          <a:ext cx="2734056" cy="1048069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Egy intézmény adata (</a:t>
          </a:r>
          <a:r>
            <a:rPr lang="hu-HU" sz="2100" kern="1200" dirty="0" err="1" smtClean="0"/>
            <a:t>generalizálhatóság</a:t>
          </a:r>
          <a:r>
            <a:rPr lang="hu-HU" sz="2100" kern="1200" dirty="0" smtClean="0"/>
            <a:t>)</a:t>
          </a:r>
          <a:endParaRPr lang="hu-HU" sz="2100" kern="1200" dirty="0"/>
        </a:p>
      </dsp:txBody>
      <dsp:txXfrm>
        <a:off x="51172" y="3353515"/>
        <a:ext cx="2631712" cy="9968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A16A2-A254-4B2D-A9B6-D7FF15721518}">
      <dsp:nvSpPr>
        <dsp:cNvPr id="0" name=""/>
        <dsp:cNvSpPr/>
      </dsp:nvSpPr>
      <dsp:spPr>
        <a:xfrm>
          <a:off x="4054" y="1995182"/>
          <a:ext cx="3093041" cy="2551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 err="1"/>
            <a:t>eMedsolution</a:t>
          </a:r>
          <a:r>
            <a:rPr lang="hu-HU" sz="1700" kern="1200" dirty="0"/>
            <a:t> adatai elemzési tárházban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 err="1"/>
            <a:t>Pszeudonimizált</a:t>
          </a:r>
          <a:endParaRPr lang="hu-H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Betegkereső felület</a:t>
          </a:r>
        </a:p>
      </dsp:txBody>
      <dsp:txXfrm>
        <a:off x="62762" y="2053890"/>
        <a:ext cx="2975625" cy="1887029"/>
      </dsp:txXfrm>
    </dsp:sp>
    <dsp:sp modelId="{D746207B-9A25-4252-A6AB-5B38B2CF2866}">
      <dsp:nvSpPr>
        <dsp:cNvPr id="0" name=""/>
        <dsp:cNvSpPr/>
      </dsp:nvSpPr>
      <dsp:spPr>
        <a:xfrm>
          <a:off x="1762302" y="2674749"/>
          <a:ext cx="3304727" cy="3304727"/>
        </a:xfrm>
        <a:prstGeom prst="leftCircularArrow">
          <a:avLst>
            <a:gd name="adj1" fmla="val 2835"/>
            <a:gd name="adj2" fmla="val 346260"/>
            <a:gd name="adj3" fmla="val 2121770"/>
            <a:gd name="adj4" fmla="val 9024489"/>
            <a:gd name="adj5" fmla="val 330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DE274-7FA5-4C96-B379-3C73A1B19FF7}">
      <dsp:nvSpPr>
        <dsp:cNvPr id="0" name=""/>
        <dsp:cNvSpPr/>
      </dsp:nvSpPr>
      <dsp:spPr>
        <a:xfrm>
          <a:off x="691397" y="3999627"/>
          <a:ext cx="2749370" cy="10933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/>
            <a:t>Medsol</a:t>
          </a:r>
          <a:r>
            <a:rPr lang="hu-HU" sz="2400" kern="1200" dirty="0"/>
            <a:t> </a:t>
          </a:r>
          <a:r>
            <a:rPr lang="hu-HU" sz="2400" kern="1200" dirty="0" err="1"/>
            <a:t>Anaylzer</a:t>
          </a:r>
          <a:endParaRPr lang="hu-HU" sz="2400" kern="1200" dirty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EFOP-3.6.2-16-2017-00009</a:t>
          </a:r>
        </a:p>
      </dsp:txBody>
      <dsp:txXfrm>
        <a:off x="723420" y="4031650"/>
        <a:ext cx="2685324" cy="1029287"/>
      </dsp:txXfrm>
    </dsp:sp>
    <dsp:sp modelId="{E53ECB6B-5387-4232-A7EE-35196C6FCA0B}">
      <dsp:nvSpPr>
        <dsp:cNvPr id="0" name=""/>
        <dsp:cNvSpPr/>
      </dsp:nvSpPr>
      <dsp:spPr>
        <a:xfrm>
          <a:off x="3886887" y="1995182"/>
          <a:ext cx="3093041" cy="2551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Adatforrások összekapcsolása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 err="1"/>
            <a:t>Pszeudonimizálás</a:t>
          </a:r>
          <a:endParaRPr lang="hu-H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Szabályozott adathozzáférés (GDPR)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Hardver, analitikai környezet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Működtetést támogató egyetemi csoport</a:t>
          </a:r>
        </a:p>
      </dsp:txBody>
      <dsp:txXfrm>
        <a:off x="3945595" y="2600557"/>
        <a:ext cx="2975625" cy="1887029"/>
      </dsp:txXfrm>
    </dsp:sp>
    <dsp:sp modelId="{E8B71AC1-89AA-4124-A628-C3D5BAB39F87}">
      <dsp:nvSpPr>
        <dsp:cNvPr id="0" name=""/>
        <dsp:cNvSpPr/>
      </dsp:nvSpPr>
      <dsp:spPr>
        <a:xfrm>
          <a:off x="5619359" y="461973"/>
          <a:ext cx="3699949" cy="3699949"/>
        </a:xfrm>
        <a:prstGeom prst="circularArrow">
          <a:avLst>
            <a:gd name="adj1" fmla="val 2532"/>
            <a:gd name="adj2" fmla="val 307098"/>
            <a:gd name="adj3" fmla="val 19517391"/>
            <a:gd name="adj4" fmla="val 12575511"/>
            <a:gd name="adj5" fmla="val 2954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AEA98-FA01-446A-9C12-2AAD630FA948}">
      <dsp:nvSpPr>
        <dsp:cNvPr id="0" name=""/>
        <dsp:cNvSpPr/>
      </dsp:nvSpPr>
      <dsp:spPr>
        <a:xfrm>
          <a:off x="4574230" y="1448515"/>
          <a:ext cx="2749370" cy="1093333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/>
            <a:t>Innohealth</a:t>
          </a:r>
          <a:r>
            <a:rPr lang="hu-HU" sz="2400" kern="1200" dirty="0"/>
            <a:t> </a:t>
          </a:r>
          <a:r>
            <a:rPr lang="hu-HU" sz="2400" kern="1200" dirty="0" err="1"/>
            <a:t>Datalake</a:t>
          </a:r>
          <a:endParaRPr lang="hu-HU" sz="2400" kern="1200" dirty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GINOP-2.2.1-15-2017-00067</a:t>
          </a:r>
        </a:p>
      </dsp:txBody>
      <dsp:txXfrm>
        <a:off x="4606253" y="1480538"/>
        <a:ext cx="2685324" cy="1029287"/>
      </dsp:txXfrm>
    </dsp:sp>
    <dsp:sp modelId="{E763A20B-7162-4CE8-86EF-F08ABD8623FC}">
      <dsp:nvSpPr>
        <dsp:cNvPr id="0" name=""/>
        <dsp:cNvSpPr/>
      </dsp:nvSpPr>
      <dsp:spPr>
        <a:xfrm>
          <a:off x="7769720" y="1995182"/>
          <a:ext cx="3093041" cy="2551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/>
            <a:t>Adatbevitel minőségének és strukturáltságának javítása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Adatfelhasználás klinikai vizsgálathoz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700" kern="1200" dirty="0"/>
            <a:t>Szintetikus kontroll kar</a:t>
          </a:r>
        </a:p>
      </dsp:txBody>
      <dsp:txXfrm>
        <a:off x="7828428" y="2053890"/>
        <a:ext cx="2975625" cy="1887029"/>
      </dsp:txXfrm>
    </dsp:sp>
    <dsp:sp modelId="{9DB31920-C177-4D67-993F-F0941F4C4F30}">
      <dsp:nvSpPr>
        <dsp:cNvPr id="0" name=""/>
        <dsp:cNvSpPr/>
      </dsp:nvSpPr>
      <dsp:spPr>
        <a:xfrm>
          <a:off x="8457063" y="3999627"/>
          <a:ext cx="2749370" cy="1093333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/>
            <a:t>RWD alapú klinikai vizsgálatok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kern="1200" dirty="0"/>
            <a:t>GINOP-2.3.4-15-2020-00010</a:t>
          </a:r>
        </a:p>
      </dsp:txBody>
      <dsp:txXfrm>
        <a:off x="8489086" y="4031650"/>
        <a:ext cx="2685324" cy="1029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C5D6F-76A0-44ED-973F-8FF7855A7FB7}">
      <dsp:nvSpPr>
        <dsp:cNvPr id="0" name=""/>
        <dsp:cNvSpPr/>
      </dsp:nvSpPr>
      <dsp:spPr>
        <a:xfrm>
          <a:off x="798" y="0"/>
          <a:ext cx="1701920" cy="6075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Real </a:t>
          </a:r>
          <a:r>
            <a:rPr lang="hu-HU" sz="1600" kern="1200" dirty="0" err="1"/>
            <a:t>world</a:t>
          </a:r>
          <a:r>
            <a:rPr lang="hu-HU" sz="1600" kern="1200" dirty="0"/>
            <a:t> </a:t>
          </a:r>
          <a:r>
            <a:rPr lang="hu-HU" sz="1600" kern="1200" dirty="0" err="1"/>
            <a:t>data</a:t>
          </a:r>
          <a:endParaRPr lang="hu-HU" sz="1600" kern="1200" dirty="0"/>
        </a:p>
      </dsp:txBody>
      <dsp:txXfrm>
        <a:off x="18593" y="17795"/>
        <a:ext cx="1666330" cy="571989"/>
      </dsp:txXfrm>
    </dsp:sp>
    <dsp:sp modelId="{A40DAA7B-59E2-4A2B-AF9D-17E16F1A363A}">
      <dsp:nvSpPr>
        <dsp:cNvPr id="0" name=""/>
        <dsp:cNvSpPr/>
      </dsp:nvSpPr>
      <dsp:spPr>
        <a:xfrm>
          <a:off x="1872910" y="92751"/>
          <a:ext cx="360807" cy="422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872910" y="177166"/>
        <a:ext cx="252565" cy="253246"/>
      </dsp:txXfrm>
    </dsp:sp>
    <dsp:sp modelId="{A0CC028D-C2D2-4D1D-9A49-6D5F7F306110}">
      <dsp:nvSpPr>
        <dsp:cNvPr id="0" name=""/>
        <dsp:cNvSpPr/>
      </dsp:nvSpPr>
      <dsp:spPr>
        <a:xfrm>
          <a:off x="2383487" y="0"/>
          <a:ext cx="1701920" cy="607579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/>
            <a:t>Real </a:t>
          </a:r>
          <a:r>
            <a:rPr lang="hu-HU" sz="1600" kern="1200" dirty="0" err="1"/>
            <a:t>world</a:t>
          </a:r>
          <a:r>
            <a:rPr lang="hu-HU" sz="1600" kern="1200" dirty="0"/>
            <a:t> </a:t>
          </a:r>
          <a:r>
            <a:rPr lang="hu-HU" sz="1600" kern="1200" dirty="0" err="1"/>
            <a:t>evidence</a:t>
          </a:r>
          <a:endParaRPr lang="hu-HU" sz="1600" kern="1200" dirty="0"/>
        </a:p>
      </dsp:txBody>
      <dsp:txXfrm>
        <a:off x="2401282" y="17795"/>
        <a:ext cx="1666330" cy="571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BDFF1-259A-4BB1-9218-BB1FFA4C4D8C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297A4-8DCC-42A3-A089-6FB04DF87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7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Az RWE-t különböző vizsgálati tervekkel vagy elemzésekkel lehet előállítani, beleértve, de nem kizárólagosan, </a:t>
            </a:r>
            <a:r>
              <a:rPr lang="hu-HU" dirty="0" err="1" smtClean="0"/>
              <a:t>randomizált</a:t>
            </a:r>
            <a:r>
              <a:rPr lang="hu-HU" dirty="0" smtClean="0"/>
              <a:t> kísérleteket, beleértve a nagy egyszerű kísérleteket, pragmatikus vizsgálatokat és megfigyelési vizsgálatokat (</a:t>
            </a:r>
            <a:r>
              <a:rPr lang="hu-HU" dirty="0" err="1" smtClean="0"/>
              <a:t>prospektív</a:t>
            </a:r>
            <a:r>
              <a:rPr lang="hu-HU" dirty="0" smtClean="0"/>
              <a:t> és / vagy retrospektív).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9FAA2-83A5-4CFB-9010-A72445A26614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661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Rengeteg adat keletkezett a múltban, amelyek elemzése új felismerésekhez vezethet, és képet ad a valós gyakorlatról, annak eredményességéről</a:t>
            </a:r>
          </a:p>
          <a:p>
            <a:r>
              <a:rPr lang="hu-HU" dirty="0" smtClean="0"/>
              <a:t>A valóság számít!! A kutatások révén kialakuló újításoknak a valós környezetben kell megmérettetniük, nem csak laboratóriumi környezetben </a:t>
            </a:r>
            <a:r>
              <a:rPr lang="hu-HU" dirty="0" smtClean="0">
                <a:sym typeface="Wingdings" panose="05000000000000000000" pitchFamily="2" charset="2"/>
              </a:rPr>
              <a:t> nagyon fontos tudást ad annak ismerete, hogy mi az ami tényleg működik és mi nem (és miért)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297A4-8DCC-42A3-A089-6FB04DF877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68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dirty="0" smtClean="0">
                <a:sym typeface="Wingdings" panose="05000000000000000000" pitchFamily="2" charset="2"/>
              </a:rPr>
              <a:t>Sok adat csak a szövegekben van 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Ha elfogadjuk azt, hogy a terápiás döntések megalapozott információk mentén történnek, akkor ez azt jelenti, hogy a </a:t>
            </a:r>
            <a:r>
              <a:rPr lang="hu-HU" dirty="0" err="1" smtClean="0">
                <a:sym typeface="Wingdings" panose="05000000000000000000" pitchFamily="2" charset="2"/>
              </a:rPr>
              <a:t>relevenás</a:t>
            </a:r>
            <a:r>
              <a:rPr lang="hu-HU" dirty="0" smtClean="0">
                <a:sym typeface="Wingdings" panose="05000000000000000000" pitchFamily="2" charset="2"/>
              </a:rPr>
              <a:t> információk ott vannak, dokumentálva vannak, csak ki kell nyerni, időrendbe kell rendezni és az összefüggéseket fel kell tárni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Ezért fontosak a szöveges adatok</a:t>
            </a:r>
          </a:p>
          <a:p>
            <a:pPr lvl="0"/>
            <a:r>
              <a:rPr lang="hu-HU" dirty="0" smtClean="0">
                <a:sym typeface="Wingdings" panose="05000000000000000000" pitchFamily="2" charset="2"/>
              </a:rPr>
              <a:t>hiányos lehet a kitöltés</a:t>
            </a:r>
          </a:p>
          <a:p>
            <a:pPr lvl="0"/>
            <a:r>
              <a:rPr lang="hu-HU" dirty="0" smtClean="0">
                <a:sym typeface="Wingdings" panose="05000000000000000000" pitchFamily="2" charset="2"/>
              </a:rPr>
              <a:t>egy intézmény adata alapján nem lehet generalizálni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hu-HU" dirty="0" err="1" smtClean="0">
                <a:sym typeface="Wingdings" panose="05000000000000000000" pitchFamily="2" charset="2"/>
              </a:rPr>
              <a:t>hálózatosodni</a:t>
            </a:r>
            <a:r>
              <a:rPr lang="hu-HU" dirty="0" smtClean="0">
                <a:sym typeface="Wingdings" panose="05000000000000000000" pitchFamily="2" charset="2"/>
              </a:rPr>
              <a:t> kell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Van azért amire már ez is ad választ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297A4-8DCC-42A3-A089-6FB04DF8774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112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297A4-8DCC-42A3-A089-6FB04DF8774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5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Mire lehet használni az eredményeket?</a:t>
            </a:r>
          </a:p>
          <a:p>
            <a:r>
              <a:rPr lang="hu-HU" dirty="0" smtClean="0"/>
              <a:t>Terápiás gyakorlat értékelése</a:t>
            </a:r>
          </a:p>
          <a:p>
            <a:r>
              <a:rPr lang="hu-HU" dirty="0" smtClean="0"/>
              <a:t>Klinikai eredményesség vizsgálatára </a:t>
            </a:r>
          </a:p>
          <a:p>
            <a:r>
              <a:rPr lang="hu-HU" dirty="0" smtClean="0"/>
              <a:t>Egészség-gazdaságtani elemzés megalapozására </a:t>
            </a:r>
          </a:p>
          <a:p>
            <a:r>
              <a:rPr lang="hu-HU" dirty="0" smtClean="0"/>
              <a:t>Kimenetelt befolyásoló prediktív tényezők azonosítására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297A4-8DCC-42A3-A089-6FB04DF8774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2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Feltételes</a:t>
            </a:r>
            <a:r>
              <a:rPr lang="en-US" dirty="0"/>
              <a:t> </a:t>
            </a:r>
            <a:r>
              <a:rPr lang="en-US" dirty="0" err="1"/>
              <a:t>keresés</a:t>
            </a:r>
            <a:r>
              <a:rPr lang="en-US" dirty="0"/>
              <a:t> – </a:t>
            </a:r>
            <a:r>
              <a:rPr lang="en-US" dirty="0" err="1"/>
              <a:t>nem</a:t>
            </a:r>
            <a:r>
              <a:rPr lang="en-US" dirty="0"/>
              <a:t> NLP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297A4-8DCC-42A3-A089-6FB04DF8774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481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297A4-8DCC-42A3-A089-6FB04DF8774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297A4-8DCC-42A3-A089-6FB04DF8774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37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8BA-1A34-42A3-9629-442E54205993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B691-C4C1-4063-8148-DF981812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61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8BA-1A34-42A3-9629-442E54205993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B691-C4C1-4063-8148-DF981812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93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8BA-1A34-42A3-9629-442E54205993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B691-C4C1-4063-8148-DF981812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5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8BA-1A34-42A3-9629-442E54205993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B691-C4C1-4063-8148-DF981812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79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8BA-1A34-42A3-9629-442E54205993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B691-C4C1-4063-8148-DF981812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44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8BA-1A34-42A3-9629-442E54205993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B691-C4C1-4063-8148-DF981812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7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8BA-1A34-42A3-9629-442E54205993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B691-C4C1-4063-8148-DF981812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729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8BA-1A34-42A3-9629-442E54205993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B691-C4C1-4063-8148-DF981812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49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8BA-1A34-42A3-9629-442E54205993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B691-C4C1-4063-8148-DF981812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06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8BA-1A34-42A3-9629-442E54205993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B691-C4C1-4063-8148-DF981812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0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8BA-1A34-42A3-9629-442E54205993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B691-C4C1-4063-8148-DF981812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71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08BA-1A34-42A3-9629-442E54205993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B691-C4C1-4063-8148-DF981812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41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dcalc.com/eastern-cooperative-oncology-group-ecog-performance-status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zemplenyi.antal@pte.h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897" y="989360"/>
            <a:ext cx="10640291" cy="1961658"/>
          </a:xfrm>
        </p:spPr>
        <p:txBody>
          <a:bodyPr>
            <a:noAutofit/>
          </a:bodyPr>
          <a:lstStyle/>
          <a:p>
            <a:r>
              <a:rPr lang="hu-HU" sz="4800" dirty="0"/>
              <a:t>A klinikai adatvagyon kutatási célú hasznosításának lehetőségei klinikai vizsgálatokban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00905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Dr. </a:t>
            </a:r>
            <a:r>
              <a:rPr lang="en-GB" dirty="0"/>
              <a:t>Zemplényi</a:t>
            </a:r>
            <a:r>
              <a:rPr lang="hu-HU" dirty="0"/>
              <a:t> Antal</a:t>
            </a:r>
            <a:r>
              <a:rPr lang="en-GB" dirty="0"/>
              <a:t>,</a:t>
            </a:r>
            <a:r>
              <a:rPr lang="hu-HU" dirty="0"/>
              <a:t> Dr. Pitter János</a:t>
            </a:r>
          </a:p>
          <a:p>
            <a:endParaRPr lang="hu-HU" dirty="0"/>
          </a:p>
          <a:p>
            <a:r>
              <a:rPr lang="hu-HU" dirty="0"/>
              <a:t>Pécsi Tudományegyetem</a:t>
            </a:r>
          </a:p>
          <a:p>
            <a:r>
              <a:rPr lang="hu-HU" dirty="0"/>
              <a:t>Gyógyszerésztudományi Kar </a:t>
            </a:r>
            <a:r>
              <a:rPr lang="hu-HU" dirty="0" err="1"/>
              <a:t>Farmakoökonómia</a:t>
            </a:r>
            <a:r>
              <a:rPr lang="hu-HU" dirty="0"/>
              <a:t> Tanszék,</a:t>
            </a:r>
          </a:p>
          <a:p>
            <a:r>
              <a:rPr lang="hu-HU" dirty="0"/>
              <a:t>Egészségügyi Technológiaértékelő Központ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94534" y="6077443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i="1" dirty="0" smtClean="0">
                <a:solidFill>
                  <a:srgbClr val="005194"/>
                </a:solidFill>
                <a:latin typeface="Tahoma" panose="020B0604030504040204" pitchFamily="34" charset="0"/>
              </a:rPr>
              <a:t>PTE Innovációs </a:t>
            </a:r>
            <a:r>
              <a:rPr lang="hu-HU" b="1" i="1" dirty="0" smtClean="0">
                <a:solidFill>
                  <a:srgbClr val="005194"/>
                </a:solidFill>
                <a:latin typeface="Tahoma" panose="020B0604030504040204" pitchFamily="34" charset="0"/>
              </a:rPr>
              <a:t>Nap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5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578598"/>
              </p:ext>
            </p:extLst>
          </p:nvPr>
        </p:nvGraphicFramePr>
        <p:xfrm>
          <a:off x="693336" y="221063"/>
          <a:ext cx="11210488" cy="6541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4320791" y="4741218"/>
            <a:ext cx="1343007" cy="2629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hu-HU" sz="1200" dirty="0"/>
              <a:t>2018-2021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797330" y="317693"/>
            <a:ext cx="268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 dirty="0">
                <a:solidFill>
                  <a:srgbClr val="FF0000"/>
                </a:solidFill>
              </a:rPr>
              <a:t>Nem IT fejlesztési, hanem adatkutatási projekt!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839725509"/>
              </p:ext>
            </p:extLst>
          </p:nvPr>
        </p:nvGraphicFramePr>
        <p:xfrm>
          <a:off x="7817618" y="5853511"/>
          <a:ext cx="4086206" cy="607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ctangle 10"/>
          <p:cNvSpPr/>
          <p:nvPr/>
        </p:nvSpPr>
        <p:spPr>
          <a:xfrm>
            <a:off x="216677" y="317693"/>
            <a:ext cx="7770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/>
              <a:t>Klinikai adatvagyon-hasznosítási fejlesztések a PTE-n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3415" y="4771310"/>
            <a:ext cx="1343007" cy="2629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hu-HU" sz="1200" dirty="0"/>
              <a:t>2019-2020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8125827" y="4741218"/>
            <a:ext cx="1343007" cy="2629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hu-HU" sz="1200" dirty="0"/>
              <a:t>2020-2022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172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9DE274-7FA5-4C96-B379-3C73A1B19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3A16A2-A254-4B2D-A9B6-D7FF15721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46207B-9A25-4252-A6AB-5B38B2CF2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4AEA98-FA01-446A-9C12-2AAD630FA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3ECB6B-5387-4232-A7EE-35196C6FC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B71AC1-89AA-4124-A628-C3D5BAB39F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B31920-C177-4D67-993F-F0941F4C4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63A20B-7162-4CE8-86EF-F08ABD862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5" grpId="0"/>
      <p:bldP spid="8" grpId="0"/>
      <p:bldGraphic spid="10" grpId="0">
        <p:bldAsOne/>
      </p:bldGraphic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Tervezett eredmények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95641" cy="4351338"/>
          </a:xfrm>
        </p:spPr>
        <p:txBody>
          <a:bodyPr/>
          <a:lstStyle/>
          <a:p>
            <a:r>
              <a:rPr lang="hu-HU" dirty="0" err="1" smtClean="0"/>
              <a:t>Pszeudonimizált</a:t>
            </a:r>
            <a:r>
              <a:rPr lang="hu-HU" dirty="0" smtClean="0"/>
              <a:t> kereshető egészségügyi adatbázis </a:t>
            </a:r>
          </a:p>
          <a:p>
            <a:pPr lvl="1"/>
            <a:r>
              <a:rPr lang="hu-HU" dirty="0" smtClean="0"/>
              <a:t>betegkeresés</a:t>
            </a:r>
          </a:p>
          <a:p>
            <a:pPr lvl="1"/>
            <a:r>
              <a:rPr lang="hu-HU" dirty="0" smtClean="0"/>
              <a:t>beteg-beválogatás támogatása</a:t>
            </a:r>
          </a:p>
          <a:p>
            <a:endParaRPr lang="hu-HU" dirty="0" smtClean="0"/>
          </a:p>
          <a:p>
            <a:r>
              <a:rPr lang="hu-HU" dirty="0" err="1" smtClean="0"/>
              <a:t>Kohorszok</a:t>
            </a:r>
            <a:r>
              <a:rPr lang="hu-HU" dirty="0" smtClean="0"/>
              <a:t> összehasonlító vizsgálata (külső kontroll kar?)</a:t>
            </a:r>
          </a:p>
          <a:p>
            <a:endParaRPr lang="hu-HU" dirty="0"/>
          </a:p>
          <a:p>
            <a:r>
              <a:rPr lang="hu-HU" dirty="0" smtClean="0"/>
              <a:t>Betegútleírások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602" y="3914273"/>
            <a:ext cx="3874439" cy="2767457"/>
          </a:xfrm>
          <a:prstGeom prst="rect">
            <a:avLst/>
          </a:prstGeom>
        </p:spPr>
      </p:pic>
      <p:pic>
        <p:nvPicPr>
          <p:cNvPr id="6" name="Kép 2">
            <a:extLst>
              <a:ext uri="{FF2B5EF4-FFF2-40B4-BE49-F238E27FC236}">
                <a16:creationId xmlns:a16="http://schemas.microsoft.com/office/drawing/2014/main" id="{EF3DB061-E0AE-4C47-8FEF-8D782D9A91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50" t="26262" r="22969" b="8020"/>
          <a:stretch/>
        </p:blipFill>
        <p:spPr>
          <a:xfrm>
            <a:off x="4131267" y="4902506"/>
            <a:ext cx="2949028" cy="1779224"/>
          </a:xfrm>
          <a:prstGeom prst="rect">
            <a:avLst/>
          </a:prstGeom>
        </p:spPr>
      </p:pic>
      <p:pic>
        <p:nvPicPr>
          <p:cNvPr id="8" name="Kép 2">
            <a:extLst>
              <a:ext uri="{FF2B5EF4-FFF2-40B4-BE49-F238E27FC236}">
                <a16:creationId xmlns:a16="http://schemas.microsoft.com/office/drawing/2014/main" id="{92081B20-31D8-4E19-9CAB-6B2C092240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71" t="28056" r="27851" b="8471"/>
          <a:stretch/>
        </p:blipFill>
        <p:spPr>
          <a:xfrm>
            <a:off x="7865099" y="1188638"/>
            <a:ext cx="4029444" cy="228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7" y="479682"/>
            <a:ext cx="12034885" cy="84150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ECOG </a:t>
            </a:r>
            <a:r>
              <a:rPr lang="en-US" sz="3200" b="1" dirty="0" err="1"/>
              <a:t>adatok</a:t>
            </a:r>
            <a:r>
              <a:rPr lang="en-US" sz="3200" b="1" dirty="0"/>
              <a:t> </a:t>
            </a:r>
            <a:r>
              <a:rPr lang="en-US" sz="3200" b="1" dirty="0" err="1"/>
              <a:t>automatikus</a:t>
            </a:r>
            <a:r>
              <a:rPr lang="en-US" sz="3200" b="1" dirty="0"/>
              <a:t> </a:t>
            </a:r>
            <a:r>
              <a:rPr lang="en-US" sz="3200" b="1" dirty="0" err="1"/>
              <a:t>felismerése</a:t>
            </a:r>
            <a:r>
              <a:rPr lang="en-US" sz="3200" b="1" dirty="0"/>
              <a:t> a </a:t>
            </a:r>
            <a:r>
              <a:rPr lang="en-US" sz="3200" b="1" dirty="0" err="1"/>
              <a:t>szöveges</a:t>
            </a:r>
            <a:r>
              <a:rPr lang="en-US" sz="3200" b="1" dirty="0"/>
              <a:t> </a:t>
            </a:r>
            <a:r>
              <a:rPr lang="en-US" sz="3200" b="1" dirty="0" err="1"/>
              <a:t>betegdokumentációban</a:t>
            </a:r>
            <a:r>
              <a:rPr lang="en-US" sz="3200" dirty="0"/>
              <a:t/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63" y="908701"/>
            <a:ext cx="11349872" cy="8249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 </a:t>
            </a:r>
            <a:r>
              <a:rPr lang="en-US" sz="2400" dirty="0"/>
              <a:t>(bevacizumab/pemetrexed </a:t>
            </a:r>
            <a:r>
              <a:rPr lang="en-US" sz="2400" dirty="0" err="1"/>
              <a:t>kezelésben</a:t>
            </a:r>
            <a:r>
              <a:rPr lang="en-US" sz="2400" dirty="0"/>
              <a:t> </a:t>
            </a:r>
            <a:r>
              <a:rPr lang="en-US" sz="2400" dirty="0" err="1"/>
              <a:t>részesülő</a:t>
            </a:r>
            <a:r>
              <a:rPr lang="en-US" sz="2400" dirty="0"/>
              <a:t> NSCLC</a:t>
            </a:r>
            <a:r>
              <a:rPr lang="hu-HU" sz="2400" dirty="0"/>
              <a:t> </a:t>
            </a:r>
            <a:r>
              <a:rPr lang="en-US" sz="2400" dirty="0"/>
              <a:t>adenocarcinoma </a:t>
            </a:r>
            <a:r>
              <a:rPr lang="hu-HU" sz="2400" dirty="0"/>
              <a:t>betegek</a:t>
            </a:r>
            <a:r>
              <a:rPr lang="en-US" sz="2400" dirty="0"/>
              <a:t> </a:t>
            </a:r>
            <a:r>
              <a:rPr lang="en-US" sz="2400" dirty="0" err="1"/>
              <a:t>esetén</a:t>
            </a:r>
            <a:r>
              <a:rPr lang="en-US" sz="2400" dirty="0"/>
              <a:t>)</a:t>
            </a:r>
            <a:endParaRPr lang="hu-HU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F7868D-5F58-42C5-BE78-9AD18C3FF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959" y="2741763"/>
            <a:ext cx="4648200" cy="2075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CEF561-5019-4924-AB11-7539EF7BC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821" y="2028616"/>
            <a:ext cx="3248752" cy="23083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A2E7C3-108C-454E-9DF7-08DA74FA9A47}"/>
              </a:ext>
            </a:extLst>
          </p:cNvPr>
          <p:cNvSpPr txBox="1"/>
          <p:nvPr/>
        </p:nvSpPr>
        <p:spPr>
          <a:xfrm>
            <a:off x="722398" y="5374261"/>
            <a:ext cx="10586301" cy="6719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regex("(?&lt;=ECOG\\s{0,5}(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performance|PS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)?\\s{0,5}(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score|status|újra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)?\\s{0,5}(:|\\.){0,2}\\s{0,5})\\d+(\\s{0,5}(-|/)\\s{0,5}\\d)?",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ignore_case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T))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00BAD-B495-480E-9590-5F9B435E775B}"/>
              </a:ext>
            </a:extLst>
          </p:cNvPr>
          <p:cNvSpPr txBox="1"/>
          <p:nvPr/>
        </p:nvSpPr>
        <p:spPr>
          <a:xfrm>
            <a:off x="69131" y="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/>
              <a:t>Esettanulmány</a:t>
            </a:r>
            <a:r>
              <a:rPr lang="en-US" sz="1800" dirty="0"/>
              <a:t>: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9678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ECOG</a:t>
            </a:r>
            <a:r>
              <a:rPr lang="hu-HU" dirty="0" smtClean="0"/>
              <a:t> (</a:t>
            </a:r>
            <a:r>
              <a:rPr lang="en-US" dirty="0"/>
              <a:t>Eastern Cooperative Oncology </a:t>
            </a:r>
            <a:r>
              <a:rPr lang="en-US" dirty="0" smtClean="0"/>
              <a:t>Group</a:t>
            </a:r>
            <a:r>
              <a:rPr lang="hu-HU" dirty="0" smtClean="0"/>
              <a:t>): </a:t>
            </a:r>
            <a:r>
              <a:rPr lang="hu-HU" dirty="0"/>
              <a:t>beteg általános állapotát kifejező </a:t>
            </a:r>
            <a:r>
              <a:rPr lang="hu-HU" dirty="0" smtClean="0"/>
              <a:t>érték az onkológiában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71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BF9B-F0C0-4FEC-98D5-7A7D714B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43"/>
            <a:ext cx="10515600" cy="70010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automatizált</a:t>
            </a:r>
            <a:r>
              <a:rPr lang="en-US" dirty="0"/>
              <a:t> </a:t>
            </a:r>
            <a:r>
              <a:rPr lang="en-US" dirty="0" err="1"/>
              <a:t>adatkinyerés</a:t>
            </a:r>
            <a:r>
              <a:rPr lang="en-US" dirty="0"/>
              <a:t> </a:t>
            </a:r>
            <a:r>
              <a:rPr lang="en-US" dirty="0" err="1"/>
              <a:t>nehézségei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AB4B5-5EF9-4859-A0E7-81D707C4F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287" y="2064148"/>
            <a:ext cx="4344796" cy="3870154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3AF4E43-9FD0-4120-80A1-E583C42252A1}"/>
              </a:ext>
            </a:extLst>
          </p:cNvPr>
          <p:cNvSpPr/>
          <p:nvPr/>
        </p:nvSpPr>
        <p:spPr>
          <a:xfrm>
            <a:off x="235669" y="923698"/>
            <a:ext cx="5024487" cy="1414019"/>
          </a:xfrm>
          <a:prstGeom prst="wedgeEllipseCallout">
            <a:avLst>
              <a:gd name="adj1" fmla="val 44697"/>
              <a:gd name="adj2" fmla="val 37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Írok</a:t>
            </a:r>
            <a:r>
              <a:rPr lang="en-US" sz="2000" b="1" dirty="0"/>
              <a:t> </a:t>
            </a:r>
            <a:r>
              <a:rPr lang="en-US" sz="2000" b="1" dirty="0" err="1"/>
              <a:t>egy</a:t>
            </a:r>
            <a:r>
              <a:rPr lang="en-US" sz="2000" b="1" dirty="0"/>
              <a:t> </a:t>
            </a:r>
            <a:r>
              <a:rPr lang="en-US" sz="2000" b="1" dirty="0" err="1"/>
              <a:t>cikket</a:t>
            </a:r>
            <a:r>
              <a:rPr lang="en-US" sz="2000" b="1" dirty="0"/>
              <a:t> a NSCLC </a:t>
            </a:r>
            <a:r>
              <a:rPr lang="en-US" sz="2000" b="1" dirty="0" err="1"/>
              <a:t>adenocarcinomás</a:t>
            </a:r>
            <a:r>
              <a:rPr lang="en-US" sz="2000" b="1" dirty="0"/>
              <a:t> </a:t>
            </a:r>
            <a:r>
              <a:rPr lang="en-US" sz="2000" b="1" dirty="0" err="1"/>
              <a:t>betegeim</a:t>
            </a:r>
            <a:r>
              <a:rPr lang="en-US" sz="2000" b="1" dirty="0"/>
              <a:t> ECOG </a:t>
            </a:r>
            <a:r>
              <a:rPr lang="en-US" sz="2000" b="1" dirty="0" err="1"/>
              <a:t>értékeinek</a:t>
            </a:r>
            <a:r>
              <a:rPr lang="en-US" sz="2000" b="1" dirty="0"/>
              <a:t> </a:t>
            </a:r>
            <a:r>
              <a:rPr lang="en-US" sz="2000" b="1" dirty="0" err="1"/>
              <a:t>alakulásából</a:t>
            </a:r>
            <a:r>
              <a:rPr lang="en-US" sz="2000" b="1" dirty="0"/>
              <a:t>…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B89222D-0FB9-4A54-8B75-0A9BAA675D9E}"/>
              </a:ext>
            </a:extLst>
          </p:cNvPr>
          <p:cNvSpPr/>
          <p:nvPr/>
        </p:nvSpPr>
        <p:spPr>
          <a:xfrm>
            <a:off x="6579909" y="1149748"/>
            <a:ext cx="3723588" cy="914400"/>
          </a:xfrm>
          <a:prstGeom prst="cloudCallout">
            <a:avLst>
              <a:gd name="adj1" fmla="val -20580"/>
              <a:gd name="adj2" fmla="val 738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Hány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adenocarcinomás</a:t>
            </a:r>
            <a:r>
              <a:rPr lang="en-US" dirty="0">
                <a:solidFill>
                  <a:schemeClr val="tx1"/>
                </a:solidFill>
              </a:rPr>
              <a:t> NSCLC </a:t>
            </a:r>
            <a:r>
              <a:rPr lang="en-US" dirty="0" err="1">
                <a:solidFill>
                  <a:schemeClr val="tx1"/>
                </a:solidFill>
              </a:rPr>
              <a:t>betegem</a:t>
            </a:r>
            <a:r>
              <a:rPr lang="en-US" dirty="0">
                <a:solidFill>
                  <a:schemeClr val="tx1"/>
                </a:solidFill>
              </a:rPr>
              <a:t> volt?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19A203DE-4631-4693-93D6-B97FAAE584F0}"/>
              </a:ext>
            </a:extLst>
          </p:cNvPr>
          <p:cNvSpPr/>
          <p:nvPr/>
        </p:nvSpPr>
        <p:spPr>
          <a:xfrm>
            <a:off x="8250321" y="2394989"/>
            <a:ext cx="3723588" cy="914400"/>
          </a:xfrm>
          <a:prstGeom prst="cloudCallout">
            <a:avLst>
              <a:gd name="adj1" fmla="val -54828"/>
              <a:gd name="adj2" fmla="val 5218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Kigyűjtöm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az</a:t>
            </a:r>
            <a:r>
              <a:rPr lang="en-US" dirty="0">
                <a:solidFill>
                  <a:schemeClr val="tx1"/>
                </a:solidFill>
              </a:rPr>
              <a:t> ECOG </a:t>
            </a:r>
            <a:r>
              <a:rPr lang="en-US" dirty="0" err="1">
                <a:solidFill>
                  <a:schemeClr val="tx1"/>
                </a:solidFill>
              </a:rPr>
              <a:t>értékeiket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Excelbe</a:t>
            </a:r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CCA6D701-271F-4C1A-838A-009E76426882}"/>
              </a:ext>
            </a:extLst>
          </p:cNvPr>
          <p:cNvSpPr/>
          <p:nvPr/>
        </p:nvSpPr>
        <p:spPr>
          <a:xfrm>
            <a:off x="9053869" y="3985503"/>
            <a:ext cx="3043863" cy="841342"/>
          </a:xfrm>
          <a:prstGeom prst="cloudCallout">
            <a:avLst>
              <a:gd name="adj1" fmla="val -48182"/>
              <a:gd name="adj2" fmla="val -6273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Hoppá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sokáig</a:t>
            </a:r>
            <a:r>
              <a:rPr lang="en-US" dirty="0">
                <a:solidFill>
                  <a:schemeClr val="tx1"/>
                </a:solidFill>
              </a:rPr>
              <a:t> fog </a:t>
            </a:r>
            <a:r>
              <a:rPr lang="en-US" dirty="0" err="1">
                <a:solidFill>
                  <a:schemeClr val="tx1"/>
                </a:solidFill>
              </a:rPr>
              <a:t>tartani</a:t>
            </a:r>
            <a:r>
              <a:rPr lang="en-US" dirty="0">
                <a:solidFill>
                  <a:schemeClr val="tx1"/>
                </a:solidFill>
              </a:rPr>
              <a:t>… 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91160808-1F64-4680-9157-768A8E8688F1}"/>
              </a:ext>
            </a:extLst>
          </p:cNvPr>
          <p:cNvSpPr/>
          <p:nvPr/>
        </p:nvSpPr>
        <p:spPr>
          <a:xfrm>
            <a:off x="218091" y="3065301"/>
            <a:ext cx="4242062" cy="1103195"/>
          </a:xfrm>
          <a:prstGeom prst="cloudCallout">
            <a:avLst>
              <a:gd name="adj1" fmla="val 51437"/>
              <a:gd name="adj2" fmla="val -5272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Már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elég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fáradt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vagyok</a:t>
            </a:r>
            <a:r>
              <a:rPr lang="en-US" dirty="0">
                <a:solidFill>
                  <a:schemeClr val="tx1"/>
                </a:solidFill>
              </a:rPr>
              <a:t>… </a:t>
            </a:r>
            <a:r>
              <a:rPr lang="en-US" dirty="0" err="1">
                <a:solidFill>
                  <a:schemeClr val="tx1"/>
                </a:solidFill>
              </a:rPr>
              <a:t>ezt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az</a:t>
            </a:r>
            <a:r>
              <a:rPr lang="en-US" dirty="0">
                <a:solidFill>
                  <a:schemeClr val="tx1"/>
                </a:solidFill>
              </a:rPr>
              <a:t> ECOG-</a:t>
            </a:r>
            <a:r>
              <a:rPr lang="en-US" dirty="0" err="1">
                <a:solidFill>
                  <a:schemeClr val="tx1"/>
                </a:solidFill>
              </a:rPr>
              <a:t>ot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beteghez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írtam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BAC96E40-E296-40A1-A13B-911975077193}"/>
              </a:ext>
            </a:extLst>
          </p:cNvPr>
          <p:cNvSpPr/>
          <p:nvPr/>
        </p:nvSpPr>
        <p:spPr>
          <a:xfrm>
            <a:off x="2097464" y="5708252"/>
            <a:ext cx="8744147" cy="1065231"/>
          </a:xfrm>
          <a:prstGeom prst="cloudCallout">
            <a:avLst>
              <a:gd name="adj1" fmla="val -5359"/>
              <a:gd name="adj2" fmla="val -11133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Ki </a:t>
            </a:r>
            <a:r>
              <a:rPr lang="en-US" dirty="0" err="1">
                <a:solidFill>
                  <a:schemeClr val="tx1"/>
                </a:solidFill>
              </a:rPr>
              <a:t>kellett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volna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gyűjteni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dátumokat</a:t>
            </a:r>
            <a:r>
              <a:rPr lang="en-US" dirty="0">
                <a:solidFill>
                  <a:schemeClr val="tx1"/>
                </a:solidFill>
              </a:rPr>
              <a:t> is! És </a:t>
            </a:r>
            <a:r>
              <a:rPr lang="en-US" dirty="0" err="1">
                <a:solidFill>
                  <a:schemeClr val="tx1"/>
                </a:solidFill>
              </a:rPr>
              <a:t>hogy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kezelés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előtti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vagy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utáni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érték</a:t>
            </a:r>
            <a:r>
              <a:rPr lang="en-US" dirty="0">
                <a:solidFill>
                  <a:schemeClr val="tx1"/>
                </a:solidFill>
              </a:rPr>
              <a:t>…  </a:t>
            </a:r>
            <a:r>
              <a:rPr lang="en-US" dirty="0" err="1">
                <a:solidFill>
                  <a:schemeClr val="tx1"/>
                </a:solidFill>
              </a:rPr>
              <a:t>Kezdhetem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elölről</a:t>
            </a:r>
            <a:r>
              <a:rPr lang="en-US" dirty="0">
                <a:solidFill>
                  <a:schemeClr val="tx1"/>
                </a:solidFill>
              </a:rPr>
              <a:t>??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A384624B-DC7E-4A9B-BF58-E6260A39DDBD}"/>
              </a:ext>
            </a:extLst>
          </p:cNvPr>
          <p:cNvSpPr/>
          <p:nvPr/>
        </p:nvSpPr>
        <p:spPr>
          <a:xfrm>
            <a:off x="56560" y="4211650"/>
            <a:ext cx="4128941" cy="1496602"/>
          </a:xfrm>
          <a:prstGeom prst="cloudCallout">
            <a:avLst>
              <a:gd name="adj1" fmla="val 50993"/>
              <a:gd name="adj2" fmla="val -5955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Már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megint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egy</a:t>
            </a:r>
            <a:r>
              <a:rPr lang="en-US" dirty="0">
                <a:solidFill>
                  <a:schemeClr val="tx1"/>
                </a:solidFill>
              </a:rPr>
              <a:t> ECOG 2-3: </a:t>
            </a:r>
            <a:r>
              <a:rPr lang="en-US" dirty="0" err="1">
                <a:solidFill>
                  <a:schemeClr val="tx1"/>
                </a:solidFill>
              </a:rPr>
              <a:t>ilyenkor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melyiket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szoktam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elfogadni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7DAB4B-0367-4729-81C9-392005B1F833}"/>
              </a:ext>
            </a:extLst>
          </p:cNvPr>
          <p:cNvSpPr txBox="1"/>
          <p:nvPr/>
        </p:nvSpPr>
        <p:spPr>
          <a:xfrm>
            <a:off x="6595589" y="3927613"/>
            <a:ext cx="1968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Lassú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Erőforrás</a:t>
            </a:r>
            <a:r>
              <a:rPr lang="en-US" sz="1600" dirty="0"/>
              <a:t> </a:t>
            </a:r>
            <a:r>
              <a:rPr lang="en-US" sz="1600" dirty="0" err="1"/>
              <a:t>igényes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Nem</a:t>
            </a:r>
            <a:r>
              <a:rPr lang="en-US" sz="1600" dirty="0"/>
              <a:t> </a:t>
            </a:r>
            <a:r>
              <a:rPr lang="en-US" sz="1600" dirty="0" err="1"/>
              <a:t>reprodukálható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Nem</a:t>
            </a:r>
            <a:r>
              <a:rPr lang="en-US" sz="1600" dirty="0"/>
              <a:t> </a:t>
            </a:r>
            <a:r>
              <a:rPr lang="en-US" sz="1600" dirty="0" err="1"/>
              <a:t>módosítható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88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BF9B-F0C0-4FEC-98D5-7A7D714B5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42"/>
            <a:ext cx="10515600" cy="1209151"/>
          </a:xfrm>
        </p:spPr>
        <p:txBody>
          <a:bodyPr>
            <a:normAutofit fontScale="90000"/>
          </a:bodyPr>
          <a:lstStyle/>
          <a:p>
            <a:r>
              <a:rPr lang="en-US" dirty="0"/>
              <a:t>Az </a:t>
            </a:r>
            <a:r>
              <a:rPr lang="en-US" dirty="0" err="1"/>
              <a:t>automatikus</a:t>
            </a:r>
            <a:r>
              <a:rPr lang="en-US" dirty="0"/>
              <a:t> </a:t>
            </a:r>
            <a:r>
              <a:rPr lang="en-US" dirty="0" err="1"/>
              <a:t>adatkinyerés</a:t>
            </a:r>
            <a:r>
              <a:rPr lang="en-US" dirty="0"/>
              <a:t> </a:t>
            </a:r>
            <a:r>
              <a:rPr lang="en-US" dirty="0" err="1"/>
              <a:t>nehézségei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forrásból</a:t>
            </a:r>
            <a:r>
              <a:rPr lang="en-US" dirty="0"/>
              <a:t> – és a </a:t>
            </a:r>
            <a:r>
              <a:rPr lang="en-US" dirty="0" err="1"/>
              <a:t>megoldás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52B7D-1FD6-4002-B318-D9796E81536E}"/>
              </a:ext>
            </a:extLst>
          </p:cNvPr>
          <p:cNvSpPr txBox="1"/>
          <p:nvPr/>
        </p:nvSpPr>
        <p:spPr>
          <a:xfrm>
            <a:off x="340246" y="5464058"/>
            <a:ext cx="11453169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regex("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(?&lt;=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ECOG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\\s{0,5}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kern="12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performance|PS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\\s{0,5}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kern="12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score|status|újra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\\s{0,5}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(:|\\.){0,2}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\\s{0,5}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\\d+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\\s{0,5}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(-|/)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\\s{0,5}</a:t>
            </a:r>
            <a:r>
              <a:rPr lang="en-US" sz="2800" kern="12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\\d)?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ignore_case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T))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1652F0-E09F-4BD5-97AF-BEA361FF4B9A}"/>
              </a:ext>
            </a:extLst>
          </p:cNvPr>
          <p:cNvSpPr txBox="1"/>
          <p:nvPr/>
        </p:nvSpPr>
        <p:spPr>
          <a:xfrm>
            <a:off x="1066305" y="1500150"/>
            <a:ext cx="210788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…ECOG: 1…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A594B1-3952-4B51-8933-F1BE89CCC39D}"/>
              </a:ext>
            </a:extLst>
          </p:cNvPr>
          <p:cNvSpPr txBox="1"/>
          <p:nvPr/>
        </p:nvSpPr>
        <p:spPr>
          <a:xfrm>
            <a:off x="1066305" y="2130919"/>
            <a:ext cx="210788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…ECOG :1…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F1C219-7F52-45EF-B162-54771D089561}"/>
              </a:ext>
            </a:extLst>
          </p:cNvPr>
          <p:cNvSpPr txBox="1"/>
          <p:nvPr/>
        </p:nvSpPr>
        <p:spPr>
          <a:xfrm>
            <a:off x="1066305" y="3396945"/>
            <a:ext cx="174419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…ecog1…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E953D9-DD68-4F83-B79F-E65C0B9121D0}"/>
              </a:ext>
            </a:extLst>
          </p:cNvPr>
          <p:cNvSpPr txBox="1"/>
          <p:nvPr/>
        </p:nvSpPr>
        <p:spPr>
          <a:xfrm>
            <a:off x="1070750" y="4029175"/>
            <a:ext cx="182832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  <a:r>
              <a:rPr lang="en-US" sz="3200" dirty="0" err="1"/>
              <a:t>Ecog</a:t>
            </a:r>
            <a:r>
              <a:rPr lang="en-US" sz="3200" dirty="0"/>
              <a:t> 1…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43C44-A736-42B6-B057-7B34C92F03EE}"/>
              </a:ext>
            </a:extLst>
          </p:cNvPr>
          <p:cNvSpPr txBox="1"/>
          <p:nvPr/>
        </p:nvSpPr>
        <p:spPr>
          <a:xfrm>
            <a:off x="4841415" y="1427377"/>
            <a:ext cx="522758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…ECOG performance score 1…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578412-287E-434D-95A2-F4C9BFA3E3D4}"/>
              </a:ext>
            </a:extLst>
          </p:cNvPr>
          <p:cNvSpPr txBox="1"/>
          <p:nvPr/>
        </p:nvSpPr>
        <p:spPr>
          <a:xfrm>
            <a:off x="5086075" y="3021872"/>
            <a:ext cx="273587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…ECOG </a:t>
            </a:r>
            <a:r>
              <a:rPr lang="en-US" sz="3200" dirty="0" err="1"/>
              <a:t>újra</a:t>
            </a:r>
            <a:r>
              <a:rPr lang="en-US" sz="3200" dirty="0"/>
              <a:t> 1…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A32FA-636E-4642-8ADF-4B171B5AEF60}"/>
              </a:ext>
            </a:extLst>
          </p:cNvPr>
          <p:cNvSpPr txBox="1"/>
          <p:nvPr/>
        </p:nvSpPr>
        <p:spPr>
          <a:xfrm>
            <a:off x="7811258" y="4596881"/>
            <a:ext cx="319876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…ECOG score:: 1…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904543-9DEC-4AF6-AAD5-5DDAD968709A}"/>
              </a:ext>
            </a:extLst>
          </p:cNvPr>
          <p:cNvSpPr txBox="1"/>
          <p:nvPr/>
        </p:nvSpPr>
        <p:spPr>
          <a:xfrm>
            <a:off x="1066305" y="2761688"/>
            <a:ext cx="22267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  <a:r>
              <a:rPr lang="en-US" sz="3200" dirty="0" err="1"/>
              <a:t>ecog</a:t>
            </a:r>
            <a:r>
              <a:rPr lang="en-US" sz="3200" dirty="0"/>
              <a:t> :   1…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53613F-13A3-44BE-B295-DC3612D6E9D2}"/>
              </a:ext>
            </a:extLst>
          </p:cNvPr>
          <p:cNvSpPr txBox="1"/>
          <p:nvPr/>
        </p:nvSpPr>
        <p:spPr>
          <a:xfrm>
            <a:off x="5653680" y="3893093"/>
            <a:ext cx="215757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…ECOG: 1-2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948165-3655-441B-9E29-5A63EE9FC862}"/>
              </a:ext>
            </a:extLst>
          </p:cNvPr>
          <p:cNvSpPr txBox="1"/>
          <p:nvPr/>
        </p:nvSpPr>
        <p:spPr>
          <a:xfrm>
            <a:off x="8016497" y="3610078"/>
            <a:ext cx="348268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…ECOG status 2/3…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170DF3-3E59-4E56-BB60-519509B1D4AB}"/>
              </a:ext>
            </a:extLst>
          </p:cNvPr>
          <p:cNvSpPr txBox="1"/>
          <p:nvPr/>
        </p:nvSpPr>
        <p:spPr>
          <a:xfrm>
            <a:off x="8275824" y="2822711"/>
            <a:ext cx="239802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…ECOG PS1…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A2CCC-1F2A-40A7-9CCF-C77E81626573}"/>
              </a:ext>
            </a:extLst>
          </p:cNvPr>
          <p:cNvSpPr txBox="1"/>
          <p:nvPr/>
        </p:nvSpPr>
        <p:spPr>
          <a:xfrm>
            <a:off x="1070750" y="4661405"/>
            <a:ext cx="199727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…ECOG.1…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3FB981-3F60-4DB0-93DF-E2E7E41E529D}"/>
              </a:ext>
            </a:extLst>
          </p:cNvPr>
          <p:cNvSpPr txBox="1"/>
          <p:nvPr/>
        </p:nvSpPr>
        <p:spPr>
          <a:xfrm>
            <a:off x="5166990" y="4500652"/>
            <a:ext cx="223291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…ECOG 1 - 2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D7ECA1-22F8-4BB8-B35C-50FBEEBB0737}"/>
              </a:ext>
            </a:extLst>
          </p:cNvPr>
          <p:cNvSpPr txBox="1"/>
          <p:nvPr/>
        </p:nvSpPr>
        <p:spPr>
          <a:xfrm>
            <a:off x="4330354" y="2107153"/>
            <a:ext cx="424731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…ECOG performance 1…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C1E592-424A-4148-8F79-3670E06C1505}"/>
              </a:ext>
            </a:extLst>
          </p:cNvPr>
          <p:cNvSpPr txBox="1"/>
          <p:nvPr/>
        </p:nvSpPr>
        <p:spPr>
          <a:xfrm>
            <a:off x="9017812" y="2121792"/>
            <a:ext cx="305083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…ECOG </a:t>
            </a:r>
            <a:r>
              <a:rPr lang="en-US" sz="3200" dirty="0" err="1"/>
              <a:t>romlott</a:t>
            </a:r>
            <a:r>
              <a:rPr lang="en-US" sz="32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428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8DB7-53A0-49EA-B086-FDB7AF236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6" y="163268"/>
            <a:ext cx="10515600" cy="1325563"/>
          </a:xfrm>
        </p:spPr>
        <p:txBody>
          <a:bodyPr/>
          <a:lstStyle/>
          <a:p>
            <a:r>
              <a:rPr lang="en-US" dirty="0" err="1"/>
              <a:t>Eredmények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EF24-2C44-45C5-8783-0CC9FDA84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710" y="1329805"/>
            <a:ext cx="11514578" cy="4688132"/>
          </a:xfrm>
        </p:spPr>
        <p:txBody>
          <a:bodyPr>
            <a:normAutofit/>
          </a:bodyPr>
          <a:lstStyle/>
          <a:p>
            <a:r>
              <a:rPr lang="en-US" b="1" dirty="0"/>
              <a:t>379 </a:t>
            </a:r>
            <a:r>
              <a:rPr lang="en-US" b="1" dirty="0" err="1"/>
              <a:t>beteg</a:t>
            </a:r>
            <a:r>
              <a:rPr lang="en-US" b="1" dirty="0"/>
              <a:t> </a:t>
            </a:r>
            <a:r>
              <a:rPr lang="en-US" dirty="0" err="1"/>
              <a:t>kezdett</a:t>
            </a:r>
            <a:r>
              <a:rPr lang="en-US" dirty="0"/>
              <a:t> bevacizumab </a:t>
            </a:r>
            <a:r>
              <a:rPr lang="en-US" dirty="0" err="1"/>
              <a:t>vagy</a:t>
            </a:r>
            <a:r>
              <a:rPr lang="en-US" dirty="0"/>
              <a:t> pemetrexed </a:t>
            </a:r>
            <a:r>
              <a:rPr lang="en-US" dirty="0" err="1"/>
              <a:t>kezelést</a:t>
            </a:r>
            <a:r>
              <a:rPr lang="en-US" dirty="0"/>
              <a:t> NSCLC adenocarcinoma </a:t>
            </a:r>
            <a:r>
              <a:rPr lang="en-US" dirty="0" err="1"/>
              <a:t>diagnózissal</a:t>
            </a:r>
            <a:r>
              <a:rPr lang="en-US" dirty="0"/>
              <a:t> 2013.12.29 – 2019.11.24 </a:t>
            </a:r>
            <a:r>
              <a:rPr lang="en-US" dirty="0" err="1"/>
              <a:t>között</a:t>
            </a:r>
            <a:endParaRPr lang="en-US" dirty="0"/>
          </a:p>
          <a:p>
            <a:r>
              <a:rPr lang="en-US" dirty="0"/>
              <a:t>E </a:t>
            </a:r>
            <a:r>
              <a:rPr lang="en-US" dirty="0" err="1"/>
              <a:t>betegek</a:t>
            </a:r>
            <a:r>
              <a:rPr lang="en-US" dirty="0"/>
              <a:t> </a:t>
            </a:r>
            <a:r>
              <a:rPr lang="en-US" b="1" dirty="0"/>
              <a:t>2867 </a:t>
            </a:r>
            <a:r>
              <a:rPr lang="en-US" b="1" dirty="0" err="1"/>
              <a:t>szöveges</a:t>
            </a:r>
            <a:r>
              <a:rPr lang="en-US" b="1" dirty="0"/>
              <a:t> </a:t>
            </a:r>
            <a:r>
              <a:rPr lang="en-US" b="1" dirty="0" err="1"/>
              <a:t>dokumentumában</a:t>
            </a:r>
            <a:r>
              <a:rPr lang="en-US" b="1" dirty="0"/>
              <a:t> </a:t>
            </a:r>
            <a:r>
              <a:rPr lang="en-US" dirty="0" err="1"/>
              <a:t>szerepelt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“ECOG” </a:t>
            </a:r>
            <a:r>
              <a:rPr lang="en-US" dirty="0" err="1"/>
              <a:t>kifejezés</a:t>
            </a:r>
            <a:endParaRPr lang="en-US" dirty="0"/>
          </a:p>
          <a:p>
            <a:pPr lvl="1"/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dokumentumok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teljes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hossza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:  ~ 557 db. 5000 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karakteres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cikk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3 perc/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dokumentum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-&gt;  143 </a:t>
            </a:r>
            <a:r>
              <a:rPr lang="en-US" i="1" dirty="0" err="1">
                <a:solidFill>
                  <a:schemeClr val="bg1">
                    <a:lumMod val="65000"/>
                  </a:schemeClr>
                </a:solidFill>
              </a:rPr>
              <a:t>munkaóra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    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(+ 60,000 ECOG-</a:t>
            </a:r>
            <a:r>
              <a:rPr lang="en-US" sz="1800" i="1" dirty="0" err="1">
                <a:solidFill>
                  <a:schemeClr val="bg1">
                    <a:lumMod val="65000"/>
                  </a:schemeClr>
                </a:solidFill>
              </a:rPr>
              <a:t>ot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65000"/>
                  </a:schemeClr>
                </a:solidFill>
              </a:rPr>
              <a:t>nem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65000"/>
                  </a:schemeClr>
                </a:solidFill>
              </a:rPr>
              <a:t>említő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bg1">
                    <a:lumMod val="65000"/>
                  </a:schemeClr>
                </a:solidFill>
              </a:rPr>
              <a:t>dokumentum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…)</a:t>
            </a:r>
          </a:p>
          <a:p>
            <a:pPr lvl="1"/>
            <a:endParaRPr lang="en-US" sz="800" dirty="0"/>
          </a:p>
          <a:p>
            <a:pPr lvl="1"/>
            <a:r>
              <a:rPr lang="en-US" dirty="0" err="1"/>
              <a:t>automatikus</a:t>
            </a:r>
            <a:r>
              <a:rPr lang="en-US" dirty="0"/>
              <a:t> </a:t>
            </a:r>
            <a:r>
              <a:rPr lang="en-US" dirty="0" err="1"/>
              <a:t>elemzés</a:t>
            </a:r>
            <a:r>
              <a:rPr lang="en-US" dirty="0"/>
              <a:t> 1-2 perc  ( + </a:t>
            </a:r>
            <a:r>
              <a:rPr lang="en-US" dirty="0" err="1"/>
              <a:t>algoritmusfejlesztés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sikertelen</a:t>
            </a:r>
            <a:r>
              <a:rPr lang="en-US" dirty="0"/>
              <a:t> </a:t>
            </a:r>
            <a:r>
              <a:rPr lang="en-US" dirty="0" err="1"/>
              <a:t>automatikus</a:t>
            </a:r>
            <a:r>
              <a:rPr lang="en-US" dirty="0"/>
              <a:t> </a:t>
            </a:r>
            <a:r>
              <a:rPr lang="en-US" dirty="0" err="1"/>
              <a:t>számkinyerés</a:t>
            </a:r>
            <a:r>
              <a:rPr lang="en-US" dirty="0"/>
              <a:t> 68 </a:t>
            </a:r>
            <a:r>
              <a:rPr lang="en-US" dirty="0" err="1"/>
              <a:t>esetben</a:t>
            </a:r>
            <a:r>
              <a:rPr lang="en-US" dirty="0"/>
              <a:t> (2.4%)</a:t>
            </a:r>
          </a:p>
          <a:p>
            <a:pPr lvl="2"/>
            <a:r>
              <a:rPr lang="en-US" dirty="0" err="1"/>
              <a:t>manuális</a:t>
            </a:r>
            <a:r>
              <a:rPr lang="en-US" dirty="0"/>
              <a:t> </a:t>
            </a:r>
            <a:r>
              <a:rPr lang="en-US" dirty="0" err="1"/>
              <a:t>ellenőrzés</a:t>
            </a:r>
            <a:r>
              <a:rPr lang="en-US" dirty="0"/>
              <a:t>: </a:t>
            </a:r>
            <a:r>
              <a:rPr lang="en-US" dirty="0" err="1"/>
              <a:t>ezen</a:t>
            </a:r>
            <a:r>
              <a:rPr lang="en-US" dirty="0"/>
              <a:t> </a:t>
            </a:r>
            <a:r>
              <a:rPr lang="en-US" dirty="0" err="1"/>
              <a:t>reportokban</a:t>
            </a:r>
            <a:r>
              <a:rPr lang="en-US" dirty="0"/>
              <a:t> </a:t>
            </a:r>
            <a:r>
              <a:rPr lang="en-US" dirty="0" err="1"/>
              <a:t>nincs</a:t>
            </a:r>
            <a:r>
              <a:rPr lang="en-US" dirty="0"/>
              <a:t> </a:t>
            </a:r>
            <a:r>
              <a:rPr lang="en-US" dirty="0" err="1"/>
              <a:t>szám</a:t>
            </a:r>
            <a:r>
              <a:rPr lang="en-US" dirty="0"/>
              <a:t> (“ECOG </a:t>
            </a:r>
            <a:r>
              <a:rPr lang="en-US" dirty="0" err="1"/>
              <a:t>javult</a:t>
            </a:r>
            <a:r>
              <a:rPr lang="en-US" dirty="0"/>
              <a:t>/</a:t>
            </a:r>
            <a:r>
              <a:rPr lang="en-US" dirty="0" err="1"/>
              <a:t>romlott</a:t>
            </a:r>
            <a:r>
              <a:rPr lang="en-US" dirty="0"/>
              <a:t>”, </a:t>
            </a:r>
            <a:r>
              <a:rPr lang="en-US" dirty="0" err="1"/>
              <a:t>stb</a:t>
            </a:r>
            <a:r>
              <a:rPr lang="en-US" dirty="0"/>
              <a:t>.)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BB37013-84AC-43A7-A374-DCAAE3B88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87870"/>
              </p:ext>
            </p:extLst>
          </p:nvPr>
        </p:nvGraphicFramePr>
        <p:xfrm>
          <a:off x="435006" y="5228084"/>
          <a:ext cx="11418282" cy="914400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1694106">
                  <a:extLst>
                    <a:ext uri="{9D8B030D-6E8A-4147-A177-3AD203B41FA5}">
                      <a16:colId xmlns:a16="http://schemas.microsoft.com/office/drawing/2014/main" val="79760074"/>
                    </a:ext>
                  </a:extLst>
                </a:gridCol>
                <a:gridCol w="1080464">
                  <a:extLst>
                    <a:ext uri="{9D8B030D-6E8A-4147-A177-3AD203B41FA5}">
                      <a16:colId xmlns:a16="http://schemas.microsoft.com/office/drawing/2014/main" val="2496096131"/>
                    </a:ext>
                  </a:extLst>
                </a:gridCol>
                <a:gridCol w="1080464">
                  <a:extLst>
                    <a:ext uri="{9D8B030D-6E8A-4147-A177-3AD203B41FA5}">
                      <a16:colId xmlns:a16="http://schemas.microsoft.com/office/drawing/2014/main" val="1604650937"/>
                    </a:ext>
                  </a:extLst>
                </a:gridCol>
                <a:gridCol w="1080464">
                  <a:extLst>
                    <a:ext uri="{9D8B030D-6E8A-4147-A177-3AD203B41FA5}">
                      <a16:colId xmlns:a16="http://schemas.microsoft.com/office/drawing/2014/main" val="2420002599"/>
                    </a:ext>
                  </a:extLst>
                </a:gridCol>
                <a:gridCol w="1080464">
                  <a:extLst>
                    <a:ext uri="{9D8B030D-6E8A-4147-A177-3AD203B41FA5}">
                      <a16:colId xmlns:a16="http://schemas.microsoft.com/office/drawing/2014/main" val="1355574892"/>
                    </a:ext>
                  </a:extLst>
                </a:gridCol>
                <a:gridCol w="1080464">
                  <a:extLst>
                    <a:ext uri="{9D8B030D-6E8A-4147-A177-3AD203B41FA5}">
                      <a16:colId xmlns:a16="http://schemas.microsoft.com/office/drawing/2014/main" val="2280940942"/>
                    </a:ext>
                  </a:extLst>
                </a:gridCol>
                <a:gridCol w="1080464">
                  <a:extLst>
                    <a:ext uri="{9D8B030D-6E8A-4147-A177-3AD203B41FA5}">
                      <a16:colId xmlns:a16="http://schemas.microsoft.com/office/drawing/2014/main" val="669450485"/>
                    </a:ext>
                  </a:extLst>
                </a:gridCol>
                <a:gridCol w="1080464">
                  <a:extLst>
                    <a:ext uri="{9D8B030D-6E8A-4147-A177-3AD203B41FA5}">
                      <a16:colId xmlns:a16="http://schemas.microsoft.com/office/drawing/2014/main" val="1178481383"/>
                    </a:ext>
                  </a:extLst>
                </a:gridCol>
                <a:gridCol w="1080464">
                  <a:extLst>
                    <a:ext uri="{9D8B030D-6E8A-4147-A177-3AD203B41FA5}">
                      <a16:colId xmlns:a16="http://schemas.microsoft.com/office/drawing/2014/main" val="2601029818"/>
                    </a:ext>
                  </a:extLst>
                </a:gridCol>
                <a:gridCol w="1080464">
                  <a:extLst>
                    <a:ext uri="{9D8B030D-6E8A-4147-A177-3AD203B41FA5}">
                      <a16:colId xmlns:a16="http://schemas.microsoft.com/office/drawing/2014/main" val="1913897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ECOG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842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Előfordulás</a:t>
                      </a:r>
                      <a:r>
                        <a:rPr lang="en-US" sz="24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1405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1094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3693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9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DA4A65C-AC5E-4504-9B23-6F04001BE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5" y="163268"/>
            <a:ext cx="1120780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Az </a:t>
            </a:r>
            <a:r>
              <a:rPr lang="en-US" sz="3600" dirty="0" err="1"/>
              <a:t>első</a:t>
            </a:r>
            <a:r>
              <a:rPr lang="en-US" sz="3600" dirty="0"/>
              <a:t> C34 </a:t>
            </a:r>
            <a:r>
              <a:rPr lang="en-US" sz="3600" dirty="0" err="1"/>
              <a:t>diagnózisnál</a:t>
            </a:r>
            <a:r>
              <a:rPr lang="en-US" sz="3600" dirty="0"/>
              <a:t> ECOG 0-1 </a:t>
            </a:r>
            <a:r>
              <a:rPr lang="en-US" sz="3600" dirty="0" err="1"/>
              <a:t>betegek</a:t>
            </a:r>
            <a:r>
              <a:rPr lang="en-US" sz="3600" dirty="0"/>
              <a:t> </a:t>
            </a:r>
            <a:r>
              <a:rPr lang="en-US" sz="3600" dirty="0" err="1"/>
              <a:t>túlélésének</a:t>
            </a:r>
            <a:r>
              <a:rPr lang="en-US" sz="3600" dirty="0"/>
              <a:t> és ECOG </a:t>
            </a:r>
            <a:r>
              <a:rPr lang="en-US" sz="3600" dirty="0" err="1"/>
              <a:t>romlásának</a:t>
            </a:r>
            <a:r>
              <a:rPr lang="en-US" sz="3600" dirty="0"/>
              <a:t> Kaplan-Meyer </a:t>
            </a:r>
            <a:r>
              <a:rPr lang="en-US" sz="3600" dirty="0" err="1"/>
              <a:t>analízise</a:t>
            </a:r>
            <a:endParaRPr lang="en-US" sz="3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90FD65-F9D9-478D-A915-1A7C65D80B20}"/>
              </a:ext>
            </a:extLst>
          </p:cNvPr>
          <p:cNvGrpSpPr/>
          <p:nvPr/>
        </p:nvGrpSpPr>
        <p:grpSpPr>
          <a:xfrm>
            <a:off x="815564" y="1488831"/>
            <a:ext cx="9940420" cy="5301557"/>
            <a:chOff x="815564" y="1488831"/>
            <a:chExt cx="9940420" cy="53015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A6951A-27ED-4464-A83F-3C5001CF3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564" y="1488831"/>
              <a:ext cx="9940420" cy="530155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F818C80-97CA-4E55-A6CB-926DAC04E9D2}"/>
                </a:ext>
              </a:extLst>
            </p:cNvPr>
            <p:cNvSpPr txBox="1"/>
            <p:nvPr/>
          </p:nvSpPr>
          <p:spPr>
            <a:xfrm>
              <a:off x="5854253" y="639277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5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7F87B-DB62-4EBB-B806-AE2F56CE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933"/>
          </a:xfrm>
        </p:spPr>
        <p:txBody>
          <a:bodyPr/>
          <a:lstStyle/>
          <a:p>
            <a:r>
              <a:rPr lang="en-US" dirty="0" err="1"/>
              <a:t>Esettanulmány</a:t>
            </a:r>
            <a:r>
              <a:rPr lang="en-US" dirty="0"/>
              <a:t> - </a:t>
            </a:r>
            <a:r>
              <a:rPr lang="en-US" dirty="0" err="1"/>
              <a:t>következtetések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AE5E-89D9-490E-B2AB-D2F9AE6F8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23" y="1602886"/>
            <a:ext cx="10515600" cy="47696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Az </a:t>
            </a:r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en-US" dirty="0" err="1"/>
              <a:t>kialakítása</a:t>
            </a:r>
            <a:r>
              <a:rPr lang="en-US" dirty="0"/>
              <a:t> </a:t>
            </a:r>
            <a:r>
              <a:rPr lang="en-US" dirty="0" err="1"/>
              <a:t>iteratív</a:t>
            </a:r>
            <a:r>
              <a:rPr lang="en-US" dirty="0"/>
              <a:t> </a:t>
            </a:r>
            <a:r>
              <a:rPr lang="en-US" dirty="0" err="1"/>
              <a:t>folyamat</a:t>
            </a:r>
            <a:r>
              <a:rPr lang="en-US" dirty="0"/>
              <a:t>: a </a:t>
            </a:r>
            <a:r>
              <a:rPr lang="en-US" b="1" dirty="0" err="1"/>
              <a:t>sikertelen</a:t>
            </a:r>
            <a:r>
              <a:rPr lang="en-US" b="1" dirty="0"/>
              <a:t> </a:t>
            </a:r>
            <a:r>
              <a:rPr lang="en-US" b="1" dirty="0" err="1"/>
              <a:t>találatok</a:t>
            </a:r>
            <a:r>
              <a:rPr lang="en-US" b="1" dirty="0"/>
              <a:t> </a:t>
            </a:r>
            <a:r>
              <a:rPr lang="en-US" b="1" dirty="0" err="1"/>
              <a:t>irányított</a:t>
            </a:r>
            <a:r>
              <a:rPr lang="en-US" b="1" dirty="0"/>
              <a:t> </a:t>
            </a:r>
            <a:r>
              <a:rPr lang="en-US" b="1" dirty="0" err="1"/>
              <a:t>átnézése</a:t>
            </a:r>
            <a:r>
              <a:rPr lang="en-US" dirty="0"/>
              <a:t> </a:t>
            </a:r>
            <a:r>
              <a:rPr lang="en-US" dirty="0" err="1"/>
              <a:t>tovább</a:t>
            </a:r>
            <a:r>
              <a:rPr lang="en-US" dirty="0"/>
              <a:t> </a:t>
            </a:r>
            <a:r>
              <a:rPr lang="en-US" dirty="0" err="1"/>
              <a:t>javította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eredményességet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Az </a:t>
            </a:r>
            <a:r>
              <a:rPr lang="en-US" dirty="0" err="1"/>
              <a:t>adatkinyerés</a:t>
            </a:r>
            <a:r>
              <a:rPr lang="en-US" dirty="0"/>
              <a:t> </a:t>
            </a:r>
            <a:r>
              <a:rPr lang="en-US" b="1" dirty="0" err="1"/>
              <a:t>gyors</a:t>
            </a:r>
            <a:r>
              <a:rPr lang="en-US" b="1" dirty="0"/>
              <a:t> és </a:t>
            </a:r>
            <a:r>
              <a:rPr lang="en-US" b="1" dirty="0" err="1"/>
              <a:t>teljesen</a:t>
            </a:r>
            <a:r>
              <a:rPr lang="en-US" b="1" dirty="0"/>
              <a:t> </a:t>
            </a:r>
            <a:r>
              <a:rPr lang="en-US" b="1" dirty="0" err="1"/>
              <a:t>reprodukálható</a:t>
            </a:r>
            <a:r>
              <a:rPr lang="en-US" dirty="0"/>
              <a:t>. A </a:t>
            </a:r>
            <a:r>
              <a:rPr lang="en-US" dirty="0" err="1"/>
              <a:t>lekérdezés</a:t>
            </a:r>
            <a:r>
              <a:rPr lang="en-US" dirty="0"/>
              <a:t> </a:t>
            </a:r>
            <a:r>
              <a:rPr lang="en-US" dirty="0" err="1"/>
              <a:t>bármikor</a:t>
            </a:r>
            <a:r>
              <a:rPr lang="en-US" dirty="0"/>
              <a:t> </a:t>
            </a:r>
            <a:r>
              <a:rPr lang="en-US" b="1" dirty="0" err="1"/>
              <a:t>módosítható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dokumentálás</a:t>
            </a:r>
            <a:r>
              <a:rPr lang="en-US" dirty="0"/>
              <a:t>!) </a:t>
            </a:r>
            <a:r>
              <a:rPr lang="en-US" b="1" dirty="0"/>
              <a:t>és </a:t>
            </a:r>
            <a:r>
              <a:rPr lang="en-US" b="1" dirty="0" err="1"/>
              <a:t>ismételhető</a:t>
            </a:r>
            <a:r>
              <a:rPr lang="en-US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 </a:t>
            </a:r>
            <a:r>
              <a:rPr lang="en-US" dirty="0" err="1"/>
              <a:t>minta</a:t>
            </a:r>
            <a:r>
              <a:rPr lang="en-US" dirty="0"/>
              <a:t> </a:t>
            </a:r>
            <a:r>
              <a:rPr lang="en-US" dirty="0" err="1"/>
              <a:t>azonosítását</a:t>
            </a:r>
            <a:r>
              <a:rPr lang="en-US" dirty="0"/>
              <a:t> </a:t>
            </a:r>
            <a:r>
              <a:rPr lang="en-US" dirty="0" err="1"/>
              <a:t>egyszerűsíti</a:t>
            </a:r>
            <a:r>
              <a:rPr lang="en-US" dirty="0"/>
              <a:t>, ha </a:t>
            </a:r>
            <a:r>
              <a:rPr lang="en-US" b="1" dirty="0" err="1"/>
              <a:t>specifikus</a:t>
            </a:r>
            <a:r>
              <a:rPr lang="en-US" b="1" dirty="0"/>
              <a:t> </a:t>
            </a:r>
            <a:r>
              <a:rPr lang="en-US" b="1" dirty="0" err="1"/>
              <a:t>kifejezések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en-US" dirty="0" err="1"/>
              <a:t>szerepelnek</a:t>
            </a:r>
            <a:r>
              <a:rPr lang="en-US" dirty="0"/>
              <a:t> benne (pl ECOG, KRAS … vs. “</a:t>
            </a:r>
            <a:r>
              <a:rPr lang="en-US" dirty="0" err="1"/>
              <a:t>agyi</a:t>
            </a:r>
            <a:r>
              <a:rPr lang="en-US" dirty="0"/>
              <a:t> </a:t>
            </a:r>
            <a:r>
              <a:rPr lang="en-US" dirty="0" err="1"/>
              <a:t>áttét</a:t>
            </a:r>
            <a:r>
              <a:rPr lang="en-US" dirty="0"/>
              <a:t>”)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 </a:t>
            </a:r>
            <a:r>
              <a:rPr lang="en-US" dirty="0" err="1"/>
              <a:t>kinyert</a:t>
            </a:r>
            <a:r>
              <a:rPr lang="en-US" dirty="0"/>
              <a:t> </a:t>
            </a:r>
            <a:r>
              <a:rPr lang="en-US" dirty="0" err="1"/>
              <a:t>adatok</a:t>
            </a:r>
            <a:r>
              <a:rPr lang="en-US" dirty="0"/>
              <a:t> </a:t>
            </a:r>
            <a:r>
              <a:rPr lang="en-US" b="1" dirty="0" err="1"/>
              <a:t>sokféleképpen</a:t>
            </a:r>
            <a:r>
              <a:rPr lang="en-US" b="1" dirty="0"/>
              <a:t>, pl. </a:t>
            </a:r>
            <a:r>
              <a:rPr lang="en-US" b="1" dirty="0" err="1"/>
              <a:t>prediktív</a:t>
            </a:r>
            <a:r>
              <a:rPr lang="en-US" b="1" dirty="0"/>
              <a:t> </a:t>
            </a:r>
            <a:r>
              <a:rPr lang="en-US" b="1" dirty="0" err="1"/>
              <a:t>tényezőként</a:t>
            </a:r>
            <a:r>
              <a:rPr lang="en-US" b="1" dirty="0"/>
              <a:t> </a:t>
            </a:r>
            <a:r>
              <a:rPr lang="en-US" b="1" dirty="0" err="1"/>
              <a:t>vagy</a:t>
            </a:r>
            <a:r>
              <a:rPr lang="en-US" b="1" dirty="0"/>
              <a:t> </a:t>
            </a:r>
            <a:r>
              <a:rPr lang="en-US" b="1" dirty="0" err="1"/>
              <a:t>vizsgálati</a:t>
            </a:r>
            <a:r>
              <a:rPr lang="en-US" b="1" dirty="0"/>
              <a:t> </a:t>
            </a:r>
            <a:r>
              <a:rPr lang="en-US" b="1" dirty="0" err="1"/>
              <a:t>végpontként</a:t>
            </a:r>
            <a:r>
              <a:rPr lang="en-US" b="1" dirty="0"/>
              <a:t> is </a:t>
            </a:r>
            <a:r>
              <a:rPr lang="en-US" b="1" dirty="0" err="1"/>
              <a:t>felhasználhatóak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09976"/>
            <a:ext cx="10515600" cy="1847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„Az olaj értékes, de ha nem finomítják, akkor nem igazán használható. Gázt, műanyagot és </a:t>
            </a:r>
            <a:r>
              <a:rPr lang="hu-HU" dirty="0" smtClean="0"/>
              <a:t>vegyszereket kell </a:t>
            </a:r>
            <a:r>
              <a:rPr lang="hu-HU" dirty="0"/>
              <a:t>előállítani belőle az értékteremtés és a nyereség érdekében. Hasonlóképpen az adatokat is fel kell dolgozni és elemezni kell, hogy értékesek legyenek” </a:t>
            </a:r>
            <a:r>
              <a:rPr lang="hu-HU" altLang="hu-HU" dirty="0"/>
              <a:t>(</a:t>
            </a:r>
            <a:r>
              <a:rPr lang="hu-HU" altLang="hu-HU" dirty="0" err="1"/>
              <a:t>Clive</a:t>
            </a:r>
            <a:r>
              <a:rPr lang="hu-HU" altLang="hu-HU" dirty="0"/>
              <a:t> </a:t>
            </a:r>
            <a:r>
              <a:rPr lang="hu-HU" altLang="hu-HU" dirty="0" err="1"/>
              <a:t>Humby</a:t>
            </a:r>
            <a:r>
              <a:rPr lang="hu-HU" altLang="hu-HU" dirty="0"/>
              <a:t>, 2006)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1361593"/>
            <a:ext cx="10515600" cy="181588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“Oil is valuable, but if unrefined it cannot really be used. It has to be changed into gas, plastic, chemicals </a:t>
            </a:r>
            <a:r>
              <a:rPr kumimoji="0" lang="en-US" altLang="hu-HU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etc</a:t>
            </a:r>
            <a:r>
              <a:rPr kumimoji="0" lang="en-US" altLang="hu-H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to create a valuable entity that drives profitable activity; so too must data be broken down, analyzed for it to have value.”  (</a:t>
            </a:r>
            <a:r>
              <a:rPr lang="en-US" altLang="hu-HU" sz="2800" dirty="0">
                <a:latin typeface="+mn-lt"/>
              </a:rPr>
              <a:t>Clive </a:t>
            </a:r>
            <a:r>
              <a:rPr lang="en-US" altLang="hu-HU" sz="2800" dirty="0" err="1">
                <a:latin typeface="+mn-lt"/>
              </a:rPr>
              <a:t>Humby</a:t>
            </a:r>
            <a:r>
              <a:rPr lang="en-US" altLang="hu-HU" sz="2800" dirty="0">
                <a:latin typeface="+mn-lt"/>
              </a:rPr>
              <a:t>, 2006)</a:t>
            </a:r>
            <a:endParaRPr kumimoji="0" lang="en-US" altLang="hu-H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1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43" y="279263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>Köszönöm a </a:t>
            </a:r>
            <a:r>
              <a:rPr lang="hu-HU" dirty="0" smtClean="0"/>
              <a:t>figyelmet!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>
                <a:hlinkClick r:id="rId2"/>
              </a:rPr>
              <a:t>zemplenyi.antal@pte.hu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94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949"/>
          </a:xfrm>
        </p:spPr>
        <p:txBody>
          <a:bodyPr/>
          <a:lstStyle/>
          <a:p>
            <a:r>
              <a:rPr lang="hu-HU" dirty="0" smtClean="0"/>
              <a:t>Mennyibe kerül az innováció?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05" y="1341293"/>
            <a:ext cx="6115367" cy="4511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253" y="1341293"/>
            <a:ext cx="5763150" cy="4839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50223"/>
            <a:ext cx="1543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err="1" smtClean="0"/>
              <a:t>DiMasi</a:t>
            </a:r>
            <a:r>
              <a:rPr lang="hu-HU" sz="1400" dirty="0" smtClean="0"/>
              <a:t> et </a:t>
            </a:r>
            <a:r>
              <a:rPr lang="hu-HU" sz="1400" dirty="0" err="1" smtClean="0"/>
              <a:t>al</a:t>
            </a:r>
            <a:r>
              <a:rPr lang="hu-HU" sz="1400" dirty="0" smtClean="0"/>
              <a:t>., 2016</a:t>
            </a:r>
            <a:endParaRPr lang="en-US" sz="1400" dirty="0"/>
          </a:p>
        </p:txBody>
      </p:sp>
      <p:sp>
        <p:nvSpPr>
          <p:cNvPr id="3" name="Oval 2"/>
          <p:cNvSpPr/>
          <p:nvPr/>
        </p:nvSpPr>
        <p:spPr>
          <a:xfrm>
            <a:off x="10344838" y="3492347"/>
            <a:ext cx="1494396" cy="13881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Hogyan növelhető a vizsgálatok hatékonysága?</a:t>
            </a:r>
            <a:endParaRPr lang="hu-HU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202277"/>
              </p:ext>
            </p:extLst>
          </p:nvPr>
        </p:nvGraphicFramePr>
        <p:xfrm>
          <a:off x="389439" y="2326771"/>
          <a:ext cx="6518137" cy="33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16" y="1638089"/>
            <a:ext cx="660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Valós környezetben gyűjtött adatok felhasználása!</a:t>
            </a:r>
            <a:endParaRPr lang="en-GB" sz="24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68559899"/>
              </p:ext>
            </p:extLst>
          </p:nvPr>
        </p:nvGraphicFramePr>
        <p:xfrm>
          <a:off x="6539031" y="2780805"/>
          <a:ext cx="5301344" cy="2686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37203" y="5757107"/>
            <a:ext cx="7201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A szabályozási környezet támogatóan változik: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FDA RWD program (2017) – </a:t>
            </a:r>
            <a:r>
              <a:rPr lang="hu-HU" sz="2000" dirty="0" err="1" smtClean="0"/>
              <a:t>framework</a:t>
            </a:r>
            <a:r>
              <a:rPr lang="hu-HU" sz="2000" dirty="0"/>
              <a:t>, </a:t>
            </a:r>
            <a:r>
              <a:rPr lang="hu-HU" sz="2000" dirty="0" err="1"/>
              <a:t>standards</a:t>
            </a:r>
            <a:r>
              <a:rPr lang="hu-HU" sz="2000" dirty="0"/>
              <a:t>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 smtClean="0"/>
              <a:t>industry</a:t>
            </a:r>
            <a:r>
              <a:rPr lang="hu-HU" sz="20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EMA ??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683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37B1ED-7537-4E6B-BD0A-B9D4AD4A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549166-4C63-4C6F-A5AB-0FF2FE45D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9F3060-E382-470A-AE3E-2DB93AA5D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723D22-4EA1-4D16-A4B3-91913C076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240D75-F0B8-4293-B3ED-E50964D2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3B0B0E1-6135-42D0-AC19-ED56388F5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891C79-CE2E-4F2D-91B8-67D8B737A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Graphic spid="8" grpId="0">
        <p:bldSub>
          <a:bldDgm bld="one"/>
        </p:bldSub>
      </p:bldGraphic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Adatvagyon </a:t>
            </a:r>
            <a:r>
              <a:rPr lang="hu-HU" dirty="0" err="1"/>
              <a:t>hype</a:t>
            </a:r>
            <a:endParaRPr lang="en-GB" dirty="0"/>
          </a:p>
        </p:txBody>
      </p:sp>
      <p:pic>
        <p:nvPicPr>
          <p:cNvPr id="1026" name="Picture 2" descr="The world's most valuable resource | May 6th 2017 | The Econom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24" y="1509742"/>
            <a:ext cx="33090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 for 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52" y="1587676"/>
            <a:ext cx="59436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Infographic: How Big Data Will Unlock the Potential of Healthc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1" y="1509742"/>
            <a:ext cx="9640397" cy="504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1944" t="10370" r="34236" b="30370"/>
          <a:stretch/>
        </p:blipFill>
        <p:spPr>
          <a:xfrm>
            <a:off x="5067820" y="458884"/>
            <a:ext cx="61849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Hazai fontosabb adatforrások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2413" y="4347422"/>
            <a:ext cx="6141721" cy="1410094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hu-HU" dirty="0"/>
              <a:t>Nem használjuk elemzésekre:</a:t>
            </a:r>
            <a:endParaRPr lang="en-GB" dirty="0"/>
          </a:p>
          <a:p>
            <a:pPr lvl="1" algn="r"/>
            <a:r>
              <a:rPr lang="hu-HU" dirty="0"/>
              <a:t>EMR-</a:t>
            </a:r>
            <a:r>
              <a:rPr lang="hu-HU" dirty="0" err="1"/>
              <a:t>eknek</a:t>
            </a:r>
            <a:r>
              <a:rPr lang="hu-HU" dirty="0"/>
              <a:t> nincs klinikai kutatási moduljuk</a:t>
            </a:r>
          </a:p>
          <a:p>
            <a:pPr lvl="1" algn="r"/>
            <a:r>
              <a:rPr lang="hu-HU" dirty="0"/>
              <a:t>EESZT nem strukturált adatokat tárol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394461"/>
              </p:ext>
            </p:extLst>
          </p:nvPr>
        </p:nvGraphicFramePr>
        <p:xfrm>
          <a:off x="663633" y="1641487"/>
          <a:ext cx="10515600" cy="2198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757" y="4050060"/>
            <a:ext cx="3814628" cy="1707456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7140806" y="3599411"/>
            <a:ext cx="349135" cy="59851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670628" y="6002848"/>
            <a:ext cx="779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Hiába van sok adat, nem hasznosul megfelelően!!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Mitől értékesek az EMR adatok?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Adatok a beteg állapotáról, amelyek </a:t>
            </a:r>
            <a:r>
              <a:rPr lang="hu-HU" dirty="0"/>
              <a:t>a NEAK-</a:t>
            </a:r>
            <a:r>
              <a:rPr lang="hu-HU" dirty="0" err="1"/>
              <a:t>nál</a:t>
            </a:r>
            <a:r>
              <a:rPr lang="hu-HU" dirty="0"/>
              <a:t> nem </a:t>
            </a:r>
            <a:r>
              <a:rPr lang="hu-HU" dirty="0" smtClean="0"/>
              <a:t>érhetők </a:t>
            </a:r>
            <a:r>
              <a:rPr lang="hu-HU" dirty="0"/>
              <a:t>el</a:t>
            </a:r>
          </a:p>
          <a:p>
            <a:r>
              <a:rPr lang="hu-HU" dirty="0" smtClean="0"/>
              <a:t>Betegkeresésre alkalmas</a:t>
            </a:r>
            <a:endParaRPr lang="hu-HU" dirty="0"/>
          </a:p>
          <a:p>
            <a:r>
              <a:rPr lang="hu-HU" dirty="0" smtClean="0"/>
              <a:t>Összehasonlító vizsgálatokra alkalmas</a:t>
            </a:r>
          </a:p>
          <a:p>
            <a:r>
              <a:rPr lang="hu-HU" dirty="0" smtClean="0"/>
              <a:t>A valós gyakorlatot tükrözi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9614" t="12265" r="7812" b="3065"/>
          <a:stretch/>
        </p:blipFill>
        <p:spPr>
          <a:xfrm>
            <a:off x="2909835" y="4001294"/>
            <a:ext cx="6372329" cy="276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Pécsi Tudományegyetem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099" y="2902467"/>
            <a:ext cx="4216400" cy="133906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dirty="0"/>
              <a:t>Integrált medikai rendszer </a:t>
            </a:r>
            <a:r>
              <a:rPr lang="hu-HU"/>
              <a:t>működése 2008 </a:t>
            </a:r>
            <a:r>
              <a:rPr lang="hu-HU" dirty="0"/>
              <a:t>óta</a:t>
            </a:r>
          </a:p>
        </p:txBody>
      </p:sp>
      <p:pic>
        <p:nvPicPr>
          <p:cNvPr id="3076" name="Picture 4" descr="https://marketing.pte.hu/sites/marketing.pte.hu/files/files/pte_emblem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099" y="212724"/>
            <a:ext cx="2530475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23727" y="5394533"/>
            <a:ext cx="9850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/>
              <a:t>Cél </a:t>
            </a:r>
            <a:r>
              <a:rPr lang="hu-HU" sz="2800" b="1" dirty="0">
                <a:sym typeface="Wingdings" panose="05000000000000000000" pitchFamily="2" charset="2"/>
              </a:rPr>
              <a:t> T</a:t>
            </a:r>
            <a:r>
              <a:rPr lang="hu-HU" sz="2800" b="1" dirty="0"/>
              <a:t>együk kutathatóvá az általunk gyűjtött klinikai adatokat</a:t>
            </a:r>
          </a:p>
        </p:txBody>
      </p:sp>
      <p:sp>
        <p:nvSpPr>
          <p:cNvPr id="7" name="Can 6"/>
          <p:cNvSpPr/>
          <p:nvPr/>
        </p:nvSpPr>
        <p:spPr>
          <a:xfrm>
            <a:off x="4911499" y="2117067"/>
            <a:ext cx="2685142" cy="259215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000"/>
              <a:t>900.000 </a:t>
            </a:r>
            <a:r>
              <a:rPr lang="hu-HU" sz="2000" dirty="0"/>
              <a:t>betegrekord</a:t>
            </a:r>
          </a:p>
          <a:p>
            <a:pPr lvl="0"/>
            <a:r>
              <a:rPr lang="hu-HU" sz="2000"/>
              <a:t>11.000.000 </a:t>
            </a:r>
            <a:r>
              <a:rPr lang="hu-HU" sz="2000" dirty="0"/>
              <a:t>esetrekord</a:t>
            </a:r>
          </a:p>
          <a:p>
            <a:pPr lvl="0"/>
            <a:r>
              <a:rPr lang="hu-HU" sz="2000"/>
              <a:t>120 </a:t>
            </a:r>
            <a:r>
              <a:rPr lang="hu-HU" sz="2000" dirty="0"/>
              <a:t>mező/beteg</a:t>
            </a:r>
          </a:p>
          <a:p>
            <a:pPr lvl="0"/>
            <a:r>
              <a:rPr lang="hu-HU" sz="2000"/>
              <a:t>3.000 </a:t>
            </a:r>
            <a:r>
              <a:rPr lang="hu-HU" sz="2000" dirty="0"/>
              <a:t>adatbeviteli űrlap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357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Korlátok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megoldások</a:t>
            </a:r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6181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49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PTE fejlesztések célja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Adatbevitel </a:t>
            </a:r>
            <a:r>
              <a:rPr lang="hu-HU" dirty="0" err="1"/>
              <a:t>sztenderdizáltságának</a:t>
            </a:r>
            <a:r>
              <a:rPr lang="hu-HU" dirty="0"/>
              <a:t> fokozása</a:t>
            </a:r>
          </a:p>
          <a:p>
            <a:r>
              <a:rPr lang="hu-HU" dirty="0" smtClean="0"/>
              <a:t>Adatmodell </a:t>
            </a:r>
            <a:r>
              <a:rPr lang="hu-HU" dirty="0"/>
              <a:t>kialakítása (nemzetközi sztenderdhez igazodva) </a:t>
            </a:r>
          </a:p>
          <a:p>
            <a:r>
              <a:rPr lang="hu-HU" dirty="0"/>
              <a:t>Szövegkeresési módszerek fejlesztése az orvosi </a:t>
            </a:r>
            <a:r>
              <a:rPr lang="hu-HU" dirty="0" smtClean="0"/>
              <a:t>dokumentációhoz</a:t>
            </a:r>
            <a:endParaRPr lang="hu-HU" dirty="0"/>
          </a:p>
          <a:p>
            <a:r>
              <a:rPr lang="hu-HU" dirty="0" smtClean="0"/>
              <a:t>RWD </a:t>
            </a:r>
            <a:r>
              <a:rPr lang="hu-HU" dirty="0"/>
              <a:t>kutatási hálózatba </a:t>
            </a:r>
            <a:r>
              <a:rPr lang="hu-HU" dirty="0" smtClean="0"/>
              <a:t>kapcsolódás</a:t>
            </a:r>
            <a:endParaRPr lang="hu-HU" dirty="0"/>
          </a:p>
          <a:p>
            <a:r>
              <a:rPr lang="hu-HU" dirty="0" smtClean="0"/>
              <a:t>Egyetemi adattudományi kompetenciák alkalmazása, fejlesztése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5673</TotalTime>
  <Words>1167</Words>
  <Application>Microsoft Office PowerPoint</Application>
  <PresentationFormat>Widescreen</PresentationFormat>
  <Paragraphs>192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A klinikai adatvagyon kutatási célú hasznosításának lehetőségei klinikai vizsgálatokban</vt:lpstr>
      <vt:lpstr>Mennyibe kerül az innováció?</vt:lpstr>
      <vt:lpstr>Hogyan növelhető a vizsgálatok hatékonysága?</vt:lpstr>
      <vt:lpstr>Adatvagyon hype</vt:lpstr>
      <vt:lpstr>Hazai fontosabb adatforrások</vt:lpstr>
      <vt:lpstr>Mitől értékesek az EMR adatok?</vt:lpstr>
      <vt:lpstr>Pécsi Tudományegyetem</vt:lpstr>
      <vt:lpstr>Korlátok  megoldások</vt:lpstr>
      <vt:lpstr>PTE fejlesztések célja</vt:lpstr>
      <vt:lpstr>PowerPoint Presentation</vt:lpstr>
      <vt:lpstr>Tervezett eredmények</vt:lpstr>
      <vt:lpstr>ECOG adatok automatikus felismerése a szöveges betegdokumentációban </vt:lpstr>
      <vt:lpstr>A nem automatizált adatkinyerés nehézségei</vt:lpstr>
      <vt:lpstr>Az automatikus adatkinyerés nehézségei  nem strukturált forrásból – és a megoldás</vt:lpstr>
      <vt:lpstr>Eredmények</vt:lpstr>
      <vt:lpstr>Az első C34 diagnózisnál ECOG 0-1 betegek túlélésének és ECOG romlásának Kaplan-Meyer analízise</vt:lpstr>
      <vt:lpstr>Esettanulmány - következtetések</vt:lpstr>
      <vt:lpstr>PowerPoint Presentation</vt:lpstr>
      <vt:lpstr>Köszönöm a figyelmet!   zemplenyi.antal@pte.hu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Valós környezetben gyűjtött adatok felhasználása egészségügyi technológiák értékelésére: a nem kissejtes tüdődaganat kezelés eredményességének vizsgálata</dc:title>
  <dc:creator>dr. Zemplényi Antal Tamás</dc:creator>
  <cp:lastModifiedBy>dr. Zemplényi Antal Tamás</cp:lastModifiedBy>
  <cp:revision>97</cp:revision>
  <dcterms:created xsi:type="dcterms:W3CDTF">2020-09-08T08:23:42Z</dcterms:created>
  <dcterms:modified xsi:type="dcterms:W3CDTF">2020-11-30T09:47:40Z</dcterms:modified>
</cp:coreProperties>
</file>