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26639838" cy="46080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BB8E"/>
    <a:srgbClr val="90DBE0"/>
    <a:srgbClr val="F66B34"/>
    <a:srgbClr val="5DCCD2"/>
    <a:srgbClr val="DAC4AF"/>
    <a:srgbClr val="F7C5A3"/>
    <a:srgbClr val="53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2452E3-6167-45AA-9CF9-8A5427559BD4}" v="10" dt="2022-05-03T06:43:38.3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 varScale="1">
        <p:scale>
          <a:sx n="17" d="100"/>
          <a:sy n="17" d="100"/>
        </p:scale>
        <p:origin x="343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zibók Balázs" userId="f4df1e7e-d2a8-4022-8974-702375ce26f7" providerId="ADAL" clId="{4E2452E3-6167-45AA-9CF9-8A5427559BD4}"/>
    <pc:docChg chg="undo custSel modSld">
      <pc:chgData name="Czibók Balázs" userId="f4df1e7e-d2a8-4022-8974-702375ce26f7" providerId="ADAL" clId="{4E2452E3-6167-45AA-9CF9-8A5427559BD4}" dt="2022-05-03T07:39:53.750" v="324" actId="208"/>
      <pc:docMkLst>
        <pc:docMk/>
      </pc:docMkLst>
      <pc:sldChg chg="addSp delSp modSp mod">
        <pc:chgData name="Czibók Balázs" userId="f4df1e7e-d2a8-4022-8974-702375ce26f7" providerId="ADAL" clId="{4E2452E3-6167-45AA-9CF9-8A5427559BD4}" dt="2022-05-03T07:39:53.750" v="324" actId="208"/>
        <pc:sldMkLst>
          <pc:docMk/>
          <pc:sldMk cId="4004642197" sldId="258"/>
        </pc:sldMkLst>
        <pc:spChg chg="add del mod">
          <ac:chgData name="Czibók Balázs" userId="f4df1e7e-d2a8-4022-8974-702375ce26f7" providerId="ADAL" clId="{4E2452E3-6167-45AA-9CF9-8A5427559BD4}" dt="2022-05-03T06:38:48.096" v="227"/>
          <ac:spMkLst>
            <pc:docMk/>
            <pc:sldMk cId="4004642197" sldId="258"/>
            <ac:spMk id="2" creationId="{432F8503-679C-4781-A53E-19207A8DF62E}"/>
          </ac:spMkLst>
        </pc:spChg>
        <pc:spChg chg="add mod">
          <ac:chgData name="Czibók Balázs" userId="f4df1e7e-d2a8-4022-8974-702375ce26f7" providerId="ADAL" clId="{4E2452E3-6167-45AA-9CF9-8A5427559BD4}" dt="2022-05-03T06:47:41.668" v="298" actId="208"/>
          <ac:spMkLst>
            <pc:docMk/>
            <pc:sldMk cId="4004642197" sldId="258"/>
            <ac:spMk id="3" creationId="{621C32C0-BF8A-4FD5-AE37-29153429EB0B}"/>
          </ac:spMkLst>
        </pc:spChg>
        <pc:spChg chg="mod">
          <ac:chgData name="Czibók Balázs" userId="f4df1e7e-d2a8-4022-8974-702375ce26f7" providerId="ADAL" clId="{4E2452E3-6167-45AA-9CF9-8A5427559BD4}" dt="2022-05-03T06:46:12.115" v="283" actId="14100"/>
          <ac:spMkLst>
            <pc:docMk/>
            <pc:sldMk cId="4004642197" sldId="258"/>
            <ac:spMk id="4" creationId="{77920B7D-B7BF-4052-A68A-A4A346E82374}"/>
          </ac:spMkLst>
        </pc:spChg>
        <pc:spChg chg="mod">
          <ac:chgData name="Czibók Balázs" userId="f4df1e7e-d2a8-4022-8974-702375ce26f7" providerId="ADAL" clId="{4E2452E3-6167-45AA-9CF9-8A5427559BD4}" dt="2022-05-03T06:48:06.662" v="299" actId="1076"/>
          <ac:spMkLst>
            <pc:docMk/>
            <pc:sldMk cId="4004642197" sldId="258"/>
            <ac:spMk id="9" creationId="{FD761F05-44C4-4692-82E5-395F9C05FC7F}"/>
          </ac:spMkLst>
        </pc:spChg>
        <pc:spChg chg="add mod">
          <ac:chgData name="Czibók Balázs" userId="f4df1e7e-d2a8-4022-8974-702375ce26f7" providerId="ADAL" clId="{4E2452E3-6167-45AA-9CF9-8A5427559BD4}" dt="2022-05-03T06:48:44.629" v="322" actId="1035"/>
          <ac:spMkLst>
            <pc:docMk/>
            <pc:sldMk cId="4004642197" sldId="258"/>
            <ac:spMk id="12" creationId="{3A44EACE-1298-4F34-88A2-A3715E501877}"/>
          </ac:spMkLst>
        </pc:spChg>
        <pc:spChg chg="mod">
          <ac:chgData name="Czibók Balázs" userId="f4df1e7e-d2a8-4022-8974-702375ce26f7" providerId="ADAL" clId="{4E2452E3-6167-45AA-9CF9-8A5427559BD4}" dt="2022-05-03T07:39:53.750" v="324" actId="208"/>
          <ac:spMkLst>
            <pc:docMk/>
            <pc:sldMk cId="4004642197" sldId="258"/>
            <ac:spMk id="14" creationId="{330D1F6C-0F36-4210-BAFC-99138E4BE8FC}"/>
          </ac:spMkLst>
        </pc:spChg>
        <pc:spChg chg="del">
          <ac:chgData name="Czibók Balázs" userId="f4df1e7e-d2a8-4022-8974-702375ce26f7" providerId="ADAL" clId="{4E2452E3-6167-45AA-9CF9-8A5427559BD4}" dt="2022-05-03T06:38:53.815" v="228" actId="478"/>
          <ac:spMkLst>
            <pc:docMk/>
            <pc:sldMk cId="4004642197" sldId="258"/>
            <ac:spMk id="22" creationId="{D685D214-6C9D-4538-B493-165FE530F097}"/>
          </ac:spMkLst>
        </pc:spChg>
        <pc:picChg chg="add del mod">
          <ac:chgData name="Czibók Balázs" userId="f4df1e7e-d2a8-4022-8974-702375ce26f7" providerId="ADAL" clId="{4E2452E3-6167-45AA-9CF9-8A5427559BD4}" dt="2022-05-02T14:00:02.559" v="220" actId="478"/>
          <ac:picMkLst>
            <pc:docMk/>
            <pc:sldMk cId="4004642197" sldId="258"/>
            <ac:picMk id="2" creationId="{AF8A594E-0EF5-4FEE-9EAF-CC540D6D2261}"/>
          </ac:picMkLst>
        </pc:picChg>
        <pc:picChg chg="add del mod">
          <ac:chgData name="Czibók Balázs" userId="f4df1e7e-d2a8-4022-8974-702375ce26f7" providerId="ADAL" clId="{4E2452E3-6167-45AA-9CF9-8A5427559BD4}" dt="2022-05-02T13:52:02.601" v="17" actId="478"/>
          <ac:picMkLst>
            <pc:docMk/>
            <pc:sldMk cId="4004642197" sldId="258"/>
            <ac:picMk id="3" creationId="{D6CC42D6-841D-42AA-9A20-0111B7F27BC9}"/>
          </ac:picMkLst>
        </pc:picChg>
        <pc:picChg chg="add mod">
          <ac:chgData name="Czibók Balázs" userId="f4df1e7e-d2a8-4022-8974-702375ce26f7" providerId="ADAL" clId="{4E2452E3-6167-45AA-9CF9-8A5427559BD4}" dt="2022-05-03T06:48:30.312" v="303" actId="1076"/>
          <ac:picMkLst>
            <pc:docMk/>
            <pc:sldMk cId="4004642197" sldId="258"/>
            <ac:picMk id="5" creationId="{74E46F49-7029-4701-BADD-9E5DF2218F48}"/>
          </ac:picMkLst>
        </pc:picChg>
        <pc:picChg chg="add del mod">
          <ac:chgData name="Czibók Balázs" userId="f4df1e7e-d2a8-4022-8974-702375ce26f7" providerId="ADAL" clId="{4E2452E3-6167-45AA-9CF9-8A5427559BD4}" dt="2022-05-02T13:51:16.866" v="7" actId="478"/>
          <ac:picMkLst>
            <pc:docMk/>
            <pc:sldMk cId="4004642197" sldId="258"/>
            <ac:picMk id="7" creationId="{0DE9FFF8-DFA6-4D47-820D-64652D2164D4}"/>
          </ac:picMkLst>
        </pc:picChg>
        <pc:picChg chg="add del mod">
          <ac:chgData name="Czibók Balázs" userId="f4df1e7e-d2a8-4022-8974-702375ce26f7" providerId="ADAL" clId="{4E2452E3-6167-45AA-9CF9-8A5427559BD4}" dt="2022-05-02T13:51:34.689" v="11" actId="478"/>
          <ac:picMkLst>
            <pc:docMk/>
            <pc:sldMk cId="4004642197" sldId="258"/>
            <ac:picMk id="8" creationId="{1406C9CB-C52F-4B98-8A40-4152E3DD3A28}"/>
          </ac:picMkLst>
        </pc:picChg>
        <pc:picChg chg="add del mod">
          <ac:chgData name="Czibók Balázs" userId="f4df1e7e-d2a8-4022-8974-702375ce26f7" providerId="ADAL" clId="{4E2452E3-6167-45AA-9CF9-8A5427559BD4}" dt="2022-05-03T06:43:35.771" v="245" actId="478"/>
          <ac:picMkLst>
            <pc:docMk/>
            <pc:sldMk cId="4004642197" sldId="258"/>
            <ac:picMk id="10" creationId="{60476985-8377-4D97-8E97-43D266BF14FE}"/>
          </ac:picMkLst>
        </pc:picChg>
        <pc:picChg chg="add del mod">
          <ac:chgData name="Czibók Balázs" userId="f4df1e7e-d2a8-4022-8974-702375ce26f7" providerId="ADAL" clId="{4E2452E3-6167-45AA-9CF9-8A5427559BD4}" dt="2022-05-03T06:42:21.549" v="243" actId="14826"/>
          <ac:picMkLst>
            <pc:docMk/>
            <pc:sldMk cId="4004642197" sldId="258"/>
            <ac:picMk id="15" creationId="{A14803CF-418B-4558-9F0B-873928D1AB7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97988" y="7541396"/>
            <a:ext cx="22643862" cy="16042793"/>
          </a:xfrm>
        </p:spPr>
        <p:txBody>
          <a:bodyPr anchor="b"/>
          <a:lstStyle>
            <a:lvl1pPr algn="ctr">
              <a:defRPr sz="1748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29980" y="24202860"/>
            <a:ext cx="19979879" cy="11125418"/>
          </a:xfrm>
        </p:spPr>
        <p:txBody>
          <a:bodyPr/>
          <a:lstStyle>
            <a:lvl1pPr marL="0" indent="0" algn="ctr">
              <a:buNone/>
              <a:defRPr sz="6992"/>
            </a:lvl1pPr>
            <a:lvl2pPr marL="1332006" indent="0" algn="ctr">
              <a:buNone/>
              <a:defRPr sz="5827"/>
            </a:lvl2pPr>
            <a:lvl3pPr marL="2664013" indent="0" algn="ctr">
              <a:buNone/>
              <a:defRPr sz="5244"/>
            </a:lvl3pPr>
            <a:lvl4pPr marL="3996019" indent="0" algn="ctr">
              <a:buNone/>
              <a:defRPr sz="4661"/>
            </a:lvl4pPr>
            <a:lvl5pPr marL="5328026" indent="0" algn="ctr">
              <a:buNone/>
              <a:defRPr sz="4661"/>
            </a:lvl5pPr>
            <a:lvl6pPr marL="6660032" indent="0" algn="ctr">
              <a:buNone/>
              <a:defRPr sz="4661"/>
            </a:lvl6pPr>
            <a:lvl7pPr marL="7992039" indent="0" algn="ctr">
              <a:buNone/>
              <a:defRPr sz="4661"/>
            </a:lvl7pPr>
            <a:lvl8pPr marL="9324045" indent="0" algn="ctr">
              <a:buNone/>
              <a:defRPr sz="4661"/>
            </a:lvl8pPr>
            <a:lvl9pPr marL="10656052" indent="0" algn="ctr">
              <a:buNone/>
              <a:defRPr sz="4661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38637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468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064136" y="2453352"/>
            <a:ext cx="5744215" cy="3905097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1490" y="2453352"/>
            <a:ext cx="16899647" cy="3905097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419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367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7616" y="11488104"/>
            <a:ext cx="22976860" cy="19168148"/>
          </a:xfrm>
        </p:spPr>
        <p:txBody>
          <a:bodyPr anchor="b"/>
          <a:lstStyle>
            <a:lvl1pPr>
              <a:defRPr sz="1748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7616" y="30837590"/>
            <a:ext cx="22976860" cy="10080076"/>
          </a:xfrm>
        </p:spPr>
        <p:txBody>
          <a:bodyPr/>
          <a:lstStyle>
            <a:lvl1pPr marL="0" indent="0">
              <a:buNone/>
              <a:defRPr sz="6992">
                <a:solidFill>
                  <a:schemeClr val="tx1"/>
                </a:solidFill>
              </a:defRPr>
            </a:lvl1pPr>
            <a:lvl2pPr marL="1332006" indent="0">
              <a:buNone/>
              <a:defRPr sz="5827">
                <a:solidFill>
                  <a:schemeClr val="tx1">
                    <a:tint val="75000"/>
                  </a:schemeClr>
                </a:solidFill>
              </a:defRPr>
            </a:lvl2pPr>
            <a:lvl3pPr marL="2664013" indent="0">
              <a:buNone/>
              <a:defRPr sz="5244">
                <a:solidFill>
                  <a:schemeClr val="tx1">
                    <a:tint val="75000"/>
                  </a:schemeClr>
                </a:solidFill>
              </a:defRPr>
            </a:lvl3pPr>
            <a:lvl4pPr marL="3996019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4pPr>
            <a:lvl5pPr marL="5328026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5pPr>
            <a:lvl6pPr marL="6660032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6pPr>
            <a:lvl7pPr marL="7992039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7pPr>
            <a:lvl8pPr marL="9324045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8pPr>
            <a:lvl9pPr marL="10656052" indent="0">
              <a:buNone/>
              <a:defRPr sz="46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6799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1489" y="12266763"/>
            <a:ext cx="11321931" cy="2923756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86418" y="12266763"/>
            <a:ext cx="11321931" cy="2923756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97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959" y="2453363"/>
            <a:ext cx="22976860" cy="890674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4962" y="11296092"/>
            <a:ext cx="11269898" cy="5536040"/>
          </a:xfrm>
        </p:spPr>
        <p:txBody>
          <a:bodyPr anchor="b"/>
          <a:lstStyle>
            <a:lvl1pPr marL="0" indent="0">
              <a:buNone/>
              <a:defRPr sz="6992" b="1"/>
            </a:lvl1pPr>
            <a:lvl2pPr marL="1332006" indent="0">
              <a:buNone/>
              <a:defRPr sz="5827" b="1"/>
            </a:lvl2pPr>
            <a:lvl3pPr marL="2664013" indent="0">
              <a:buNone/>
              <a:defRPr sz="5244" b="1"/>
            </a:lvl3pPr>
            <a:lvl4pPr marL="3996019" indent="0">
              <a:buNone/>
              <a:defRPr sz="4661" b="1"/>
            </a:lvl4pPr>
            <a:lvl5pPr marL="5328026" indent="0">
              <a:buNone/>
              <a:defRPr sz="4661" b="1"/>
            </a:lvl5pPr>
            <a:lvl6pPr marL="6660032" indent="0">
              <a:buNone/>
              <a:defRPr sz="4661" b="1"/>
            </a:lvl6pPr>
            <a:lvl7pPr marL="7992039" indent="0">
              <a:buNone/>
              <a:defRPr sz="4661" b="1"/>
            </a:lvl7pPr>
            <a:lvl8pPr marL="9324045" indent="0">
              <a:buNone/>
              <a:defRPr sz="4661" b="1"/>
            </a:lvl8pPr>
            <a:lvl9pPr marL="10656052" indent="0">
              <a:buNone/>
              <a:defRPr sz="466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34962" y="16832132"/>
            <a:ext cx="11269898" cy="2475753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486419" y="11296092"/>
            <a:ext cx="11325401" cy="5536040"/>
          </a:xfrm>
        </p:spPr>
        <p:txBody>
          <a:bodyPr anchor="b"/>
          <a:lstStyle>
            <a:lvl1pPr marL="0" indent="0">
              <a:buNone/>
              <a:defRPr sz="6992" b="1"/>
            </a:lvl1pPr>
            <a:lvl2pPr marL="1332006" indent="0">
              <a:buNone/>
              <a:defRPr sz="5827" b="1"/>
            </a:lvl2pPr>
            <a:lvl3pPr marL="2664013" indent="0">
              <a:buNone/>
              <a:defRPr sz="5244" b="1"/>
            </a:lvl3pPr>
            <a:lvl4pPr marL="3996019" indent="0">
              <a:buNone/>
              <a:defRPr sz="4661" b="1"/>
            </a:lvl4pPr>
            <a:lvl5pPr marL="5328026" indent="0">
              <a:buNone/>
              <a:defRPr sz="4661" b="1"/>
            </a:lvl5pPr>
            <a:lvl6pPr marL="6660032" indent="0">
              <a:buNone/>
              <a:defRPr sz="4661" b="1"/>
            </a:lvl6pPr>
            <a:lvl7pPr marL="7992039" indent="0">
              <a:buNone/>
              <a:defRPr sz="4661" b="1"/>
            </a:lvl7pPr>
            <a:lvl8pPr marL="9324045" indent="0">
              <a:buNone/>
              <a:defRPr sz="4661" b="1"/>
            </a:lvl8pPr>
            <a:lvl9pPr marL="10656052" indent="0">
              <a:buNone/>
              <a:defRPr sz="466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486419" y="16832132"/>
            <a:ext cx="11325401" cy="2475753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18512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05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304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959" y="3072024"/>
            <a:ext cx="8592041" cy="10752085"/>
          </a:xfrm>
        </p:spPr>
        <p:txBody>
          <a:bodyPr anchor="b"/>
          <a:lstStyle>
            <a:lvl1pPr>
              <a:defRPr sz="932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25401" y="6634729"/>
            <a:ext cx="13486418" cy="32746925"/>
          </a:xfrm>
        </p:spPr>
        <p:txBody>
          <a:bodyPr/>
          <a:lstStyle>
            <a:lvl1pPr>
              <a:defRPr sz="9323"/>
            </a:lvl1pPr>
            <a:lvl2pPr>
              <a:defRPr sz="8158"/>
            </a:lvl2pPr>
            <a:lvl3pPr>
              <a:defRPr sz="6992"/>
            </a:lvl3pPr>
            <a:lvl4pPr>
              <a:defRPr sz="5827"/>
            </a:lvl4pPr>
            <a:lvl5pPr>
              <a:defRPr sz="5827"/>
            </a:lvl5pPr>
            <a:lvl6pPr>
              <a:defRPr sz="5827"/>
            </a:lvl6pPr>
            <a:lvl7pPr>
              <a:defRPr sz="5827"/>
            </a:lvl7pPr>
            <a:lvl8pPr>
              <a:defRPr sz="5827"/>
            </a:lvl8pPr>
            <a:lvl9pPr>
              <a:defRPr sz="5827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4959" y="13824109"/>
            <a:ext cx="8592041" cy="25610872"/>
          </a:xfrm>
        </p:spPr>
        <p:txBody>
          <a:bodyPr/>
          <a:lstStyle>
            <a:lvl1pPr marL="0" indent="0">
              <a:buNone/>
              <a:defRPr sz="4661"/>
            </a:lvl1pPr>
            <a:lvl2pPr marL="1332006" indent="0">
              <a:buNone/>
              <a:defRPr sz="4079"/>
            </a:lvl2pPr>
            <a:lvl3pPr marL="2664013" indent="0">
              <a:buNone/>
              <a:defRPr sz="3496"/>
            </a:lvl3pPr>
            <a:lvl4pPr marL="3996019" indent="0">
              <a:buNone/>
              <a:defRPr sz="2913"/>
            </a:lvl4pPr>
            <a:lvl5pPr marL="5328026" indent="0">
              <a:buNone/>
              <a:defRPr sz="2913"/>
            </a:lvl5pPr>
            <a:lvl6pPr marL="6660032" indent="0">
              <a:buNone/>
              <a:defRPr sz="2913"/>
            </a:lvl6pPr>
            <a:lvl7pPr marL="7992039" indent="0">
              <a:buNone/>
              <a:defRPr sz="2913"/>
            </a:lvl7pPr>
            <a:lvl8pPr marL="9324045" indent="0">
              <a:buNone/>
              <a:defRPr sz="2913"/>
            </a:lvl8pPr>
            <a:lvl9pPr marL="10656052" indent="0">
              <a:buNone/>
              <a:defRPr sz="2913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9009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4959" y="3072024"/>
            <a:ext cx="8592041" cy="10752085"/>
          </a:xfrm>
        </p:spPr>
        <p:txBody>
          <a:bodyPr anchor="b"/>
          <a:lstStyle>
            <a:lvl1pPr>
              <a:defRPr sz="9323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325401" y="6634729"/>
            <a:ext cx="13486418" cy="32746925"/>
          </a:xfrm>
        </p:spPr>
        <p:txBody>
          <a:bodyPr anchor="t"/>
          <a:lstStyle>
            <a:lvl1pPr marL="0" indent="0">
              <a:buNone/>
              <a:defRPr sz="9323"/>
            </a:lvl1pPr>
            <a:lvl2pPr marL="1332006" indent="0">
              <a:buNone/>
              <a:defRPr sz="8158"/>
            </a:lvl2pPr>
            <a:lvl3pPr marL="2664013" indent="0">
              <a:buNone/>
              <a:defRPr sz="6992"/>
            </a:lvl3pPr>
            <a:lvl4pPr marL="3996019" indent="0">
              <a:buNone/>
              <a:defRPr sz="5827"/>
            </a:lvl4pPr>
            <a:lvl5pPr marL="5328026" indent="0">
              <a:buNone/>
              <a:defRPr sz="5827"/>
            </a:lvl5pPr>
            <a:lvl6pPr marL="6660032" indent="0">
              <a:buNone/>
              <a:defRPr sz="5827"/>
            </a:lvl6pPr>
            <a:lvl7pPr marL="7992039" indent="0">
              <a:buNone/>
              <a:defRPr sz="5827"/>
            </a:lvl7pPr>
            <a:lvl8pPr marL="9324045" indent="0">
              <a:buNone/>
              <a:defRPr sz="5827"/>
            </a:lvl8pPr>
            <a:lvl9pPr marL="10656052" indent="0">
              <a:buNone/>
              <a:defRPr sz="5827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4959" y="13824109"/>
            <a:ext cx="8592041" cy="25610872"/>
          </a:xfrm>
        </p:spPr>
        <p:txBody>
          <a:bodyPr/>
          <a:lstStyle>
            <a:lvl1pPr marL="0" indent="0">
              <a:buNone/>
              <a:defRPr sz="4661"/>
            </a:lvl1pPr>
            <a:lvl2pPr marL="1332006" indent="0">
              <a:buNone/>
              <a:defRPr sz="4079"/>
            </a:lvl2pPr>
            <a:lvl3pPr marL="2664013" indent="0">
              <a:buNone/>
              <a:defRPr sz="3496"/>
            </a:lvl3pPr>
            <a:lvl4pPr marL="3996019" indent="0">
              <a:buNone/>
              <a:defRPr sz="2913"/>
            </a:lvl4pPr>
            <a:lvl5pPr marL="5328026" indent="0">
              <a:buNone/>
              <a:defRPr sz="2913"/>
            </a:lvl5pPr>
            <a:lvl6pPr marL="6660032" indent="0">
              <a:buNone/>
              <a:defRPr sz="2913"/>
            </a:lvl6pPr>
            <a:lvl7pPr marL="7992039" indent="0">
              <a:buNone/>
              <a:defRPr sz="2913"/>
            </a:lvl7pPr>
            <a:lvl8pPr marL="9324045" indent="0">
              <a:buNone/>
              <a:defRPr sz="2913"/>
            </a:lvl8pPr>
            <a:lvl9pPr marL="10656052" indent="0">
              <a:buNone/>
              <a:defRPr sz="2913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480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31489" y="2453363"/>
            <a:ext cx="22976860" cy="8906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31489" y="12266763"/>
            <a:ext cx="22976860" cy="292375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31489" y="42709680"/>
            <a:ext cx="5993964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315CC-E168-4359-A519-FE9D99E0C03B}" type="datetimeFigureOut">
              <a:rPr lang="hu-HU" smtClean="0"/>
              <a:t>2022. 05. 03.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24447" y="42709680"/>
            <a:ext cx="8990945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814385" y="42709680"/>
            <a:ext cx="5993964" cy="24533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AB44E-C182-4DF1-801A-58E2AB77658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73986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64013" rtl="0" eaLnBrk="1" latinLnBrk="0" hangingPunct="1">
        <a:lnSpc>
          <a:spcPct val="90000"/>
        </a:lnSpc>
        <a:spcBef>
          <a:spcPct val="0"/>
        </a:spcBef>
        <a:buNone/>
        <a:defRPr sz="128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66003" indent="-666003" algn="l" defTabSz="2664013" rtl="0" eaLnBrk="1" latinLnBrk="0" hangingPunct="1">
        <a:lnSpc>
          <a:spcPct val="90000"/>
        </a:lnSpc>
        <a:spcBef>
          <a:spcPts val="2913"/>
        </a:spcBef>
        <a:buFont typeface="Arial" panose="020B0604020202020204" pitchFamily="34" charset="0"/>
        <a:buChar char="•"/>
        <a:defRPr sz="8158" kern="1200">
          <a:solidFill>
            <a:schemeClr val="tx1"/>
          </a:solidFill>
          <a:latin typeface="+mn-lt"/>
          <a:ea typeface="+mn-ea"/>
          <a:cs typeface="+mn-cs"/>
        </a:defRPr>
      </a:lvl1pPr>
      <a:lvl2pPr marL="1998010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6992" kern="1200">
          <a:solidFill>
            <a:schemeClr val="tx1"/>
          </a:solidFill>
          <a:latin typeface="+mn-lt"/>
          <a:ea typeface="+mn-ea"/>
          <a:cs typeface="+mn-cs"/>
        </a:defRPr>
      </a:lvl2pPr>
      <a:lvl3pPr marL="3330016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827" kern="1200">
          <a:solidFill>
            <a:schemeClr val="tx1"/>
          </a:solidFill>
          <a:latin typeface="+mn-lt"/>
          <a:ea typeface="+mn-ea"/>
          <a:cs typeface="+mn-cs"/>
        </a:defRPr>
      </a:lvl3pPr>
      <a:lvl4pPr marL="4662023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4pPr>
      <a:lvl5pPr marL="5994029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5pPr>
      <a:lvl6pPr marL="7326036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6pPr>
      <a:lvl7pPr marL="8658042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7pPr>
      <a:lvl8pPr marL="9990049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8pPr>
      <a:lvl9pPr marL="11322055" indent="-666003" algn="l" defTabSz="2664013" rtl="0" eaLnBrk="1" latinLnBrk="0" hangingPunct="1">
        <a:lnSpc>
          <a:spcPct val="90000"/>
        </a:lnSpc>
        <a:spcBef>
          <a:spcPts val="1457"/>
        </a:spcBef>
        <a:buFont typeface="Arial" panose="020B0604020202020204" pitchFamily="34" charset="0"/>
        <a:buChar char="•"/>
        <a:defRPr sz="52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1pPr>
      <a:lvl2pPr marL="1332006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2pPr>
      <a:lvl3pPr marL="2664013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3pPr>
      <a:lvl4pPr marL="3996019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4pPr>
      <a:lvl5pPr marL="5328026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5pPr>
      <a:lvl6pPr marL="6660032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6pPr>
      <a:lvl7pPr marL="7992039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7pPr>
      <a:lvl8pPr marL="9324045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8pPr>
      <a:lvl9pPr marL="10656052" algn="l" defTabSz="2664013" rtl="0" eaLnBrk="1" latinLnBrk="0" hangingPunct="1">
        <a:defRPr sz="524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>
            <a:extLst>
              <a:ext uri="{FF2B5EF4-FFF2-40B4-BE49-F238E27FC236}">
                <a16:creationId xmlns:a16="http://schemas.microsoft.com/office/drawing/2014/main" id="{77920B7D-B7BF-4052-A68A-A4A346E82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1489" y="8177260"/>
            <a:ext cx="22976860" cy="3994169"/>
          </a:xfrm>
        </p:spPr>
        <p:txBody>
          <a:bodyPr>
            <a:noAutofit/>
          </a:bodyPr>
          <a:lstStyle/>
          <a:p>
            <a:pPr algn="ctr"/>
            <a:r>
              <a:rPr lang="hu-HU" sz="9600" b="1" dirty="0">
                <a:solidFill>
                  <a:srgbClr val="5DCCD2"/>
                </a:solidFill>
              </a:rPr>
              <a:t>PTE PhD Innovációs Díj 2022 </a:t>
            </a:r>
            <a:br>
              <a:rPr lang="hu-HU" sz="9600" b="1" dirty="0">
                <a:solidFill>
                  <a:srgbClr val="5DCCD2"/>
                </a:solidFill>
              </a:rPr>
            </a:br>
            <a:br>
              <a:rPr lang="hu-HU" sz="9600" b="1" dirty="0">
                <a:solidFill>
                  <a:srgbClr val="5DCCD2"/>
                </a:solidFill>
              </a:rPr>
            </a:br>
            <a:endParaRPr lang="hu-HU" sz="6000" b="1" dirty="0">
              <a:solidFill>
                <a:srgbClr val="F66B34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330D1F6C-0F36-4210-BAFC-99138E4BE8FC}"/>
              </a:ext>
            </a:extLst>
          </p:cNvPr>
          <p:cNvSpPr txBox="1"/>
          <p:nvPr/>
        </p:nvSpPr>
        <p:spPr>
          <a:xfrm>
            <a:off x="1577601" y="38280412"/>
            <a:ext cx="23483046" cy="7017306"/>
          </a:xfrm>
          <a:prstGeom prst="rect">
            <a:avLst/>
          </a:prstGeom>
          <a:solidFill>
            <a:srgbClr val="90DBE0"/>
          </a:solidFill>
          <a:ln>
            <a:solidFill>
              <a:srgbClr val="BBBB8E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u-HU" sz="5000" b="1" dirty="0"/>
              <a:t>TRL szint </a:t>
            </a:r>
          </a:p>
          <a:p>
            <a:pPr algn="ctr"/>
            <a:r>
              <a:rPr lang="hu-HU" sz="5000" dirty="0"/>
              <a:t>TRL2 – megfogalmazott technológiai koncepció.</a:t>
            </a:r>
          </a:p>
          <a:p>
            <a:pPr algn="ctr"/>
            <a:endParaRPr lang="hu-HU" sz="5000" b="1" dirty="0"/>
          </a:p>
          <a:p>
            <a:pPr algn="ctr"/>
            <a:r>
              <a:rPr lang="hu-HU" sz="5000" b="1" dirty="0"/>
              <a:t>Kapcsolat</a:t>
            </a:r>
          </a:p>
          <a:p>
            <a:pPr algn="ctr"/>
            <a:r>
              <a:rPr lang="hu-HU" sz="5000" dirty="0"/>
              <a:t>Név: Dr. Zsidó Balázs Zoltán</a:t>
            </a:r>
          </a:p>
          <a:p>
            <a:pPr algn="ctr"/>
            <a:r>
              <a:rPr lang="hu-HU" sz="5000" dirty="0"/>
              <a:t>Általános Orvostudományi Kar Gyógyszertudományok Doktori Iskola </a:t>
            </a:r>
          </a:p>
          <a:p>
            <a:pPr algn="ctr"/>
            <a:r>
              <a:rPr lang="hu-HU" sz="5000" dirty="0"/>
              <a:t>III. évfolyam</a:t>
            </a:r>
          </a:p>
          <a:p>
            <a:pPr algn="ctr"/>
            <a:r>
              <a:rPr lang="hu-HU" sz="5000" dirty="0"/>
              <a:t>E-mail cím: zsido.balazs@pte.hu</a:t>
            </a:r>
          </a:p>
          <a:p>
            <a:pPr algn="ctr"/>
            <a:r>
              <a:rPr lang="hu-HU" sz="5000" dirty="0"/>
              <a:t>Telefonszám: +36 30 317 9109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FD761F05-44C4-4692-82E5-395F9C05FC7F}"/>
              </a:ext>
            </a:extLst>
          </p:cNvPr>
          <p:cNvSpPr txBox="1"/>
          <p:nvPr/>
        </p:nvSpPr>
        <p:spPr>
          <a:xfrm>
            <a:off x="1577601" y="13958086"/>
            <a:ext cx="11589124" cy="23945017"/>
          </a:xfrm>
          <a:prstGeom prst="rect">
            <a:avLst/>
          </a:prstGeom>
          <a:noFill/>
          <a:ln>
            <a:solidFill>
              <a:srgbClr val="BBBB8E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Napjaink legjelentősebben fejlődő és legnagyobb fontossággal bíró területei közé tartozik az információs technológia és a gyógyszertervezés. A számítógépes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módsze-rek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alkalmazása a gyógyszertervezés kezdeti lépéseinek meghatározó eleme, sokszor ezen múlik az egész projekt sikeressége. Egy jól felépített interdiszciplináris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gyógyszerter-vezési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projekt első lépéseként sok kísérletes munkát és az ezzel járó költségeket és munkaidőt képes megspórolni a megfele-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lően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megválasztott számítógépes eljárás. Ezen eljárások többek között a számítógépes dokkolás illetve a molekula dinamikai szimuláció. Egy kutatási projekt során rengeteg szimulációra van szükség, amelynek az összesített mérete gyakran eléri a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terabyte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mérettartományt. A gyógyszertervezés jövője a keletkezett, sok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terabyte-nyi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adat feldolgozásában rejlik. Orvosi, biológiai szempontból fontos makromolekulás rendszerek számítógépes szerkezeti analízise egy értékteremtő munka, amely eredményeire számos tudományág támaszkodhat és hasznosítható számos projekt kiindulási pontjaként. A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farmakoinformatikai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módszerek gyógyszer-tervezésben betöltött szerepe a magas áteresztőképességű virtuális szűréstől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egé-szen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a célpont alapú gyógyszer </a:t>
            </a:r>
            <a:r>
              <a:rPr lang="hu-HU" sz="5000" b="0" i="0" dirty="0" err="1">
                <a:solidFill>
                  <a:srgbClr val="000000"/>
                </a:solidFill>
                <a:effectLst/>
                <a:latin typeface="Pelinka ExtraLight"/>
              </a:rPr>
              <a:t>repozíciós</a:t>
            </a:r>
            <a:r>
              <a:rPr lang="hu-HU" sz="5000" b="0" i="0" dirty="0">
                <a:solidFill>
                  <a:srgbClr val="000000"/>
                </a:solidFill>
                <a:effectLst/>
                <a:latin typeface="Pelinka ExtraLight"/>
              </a:rPr>
              <a:t> vizsgálatokig sokszínű. </a:t>
            </a:r>
          </a:p>
        </p:txBody>
      </p:sp>
      <p:pic>
        <p:nvPicPr>
          <p:cNvPr id="15" name="Kép 14">
            <a:extLst>
              <a:ext uri="{FF2B5EF4-FFF2-40B4-BE49-F238E27FC236}">
                <a16:creationId xmlns:a16="http://schemas.microsoft.com/office/drawing/2014/main" id="{A14803CF-418B-4558-9F0B-873928D1A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795" y="1518336"/>
            <a:ext cx="26639839" cy="6165470"/>
          </a:xfrm>
          <a:prstGeom prst="rect">
            <a:avLst/>
          </a:prstGeom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621C32C0-BF8A-4FD5-AE37-29153429EB0B}"/>
              </a:ext>
            </a:extLst>
          </p:cNvPr>
          <p:cNvSpPr txBox="1"/>
          <p:nvPr/>
        </p:nvSpPr>
        <p:spPr>
          <a:xfrm>
            <a:off x="13830299" y="19344176"/>
            <a:ext cx="11139067" cy="18558927"/>
          </a:xfrm>
          <a:prstGeom prst="rect">
            <a:avLst/>
          </a:prstGeom>
          <a:noFill/>
          <a:ln>
            <a:solidFill>
              <a:srgbClr val="BBBB8E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hu-HU" sz="5000" dirty="0">
                <a:solidFill>
                  <a:srgbClr val="000000"/>
                </a:solidFill>
                <a:latin typeface="Pelinka ExtraLight"/>
              </a:rPr>
              <a:t>A vírusellenes gyógyszertervezésben több ponton is segíthetünk a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farmakoinforma-tikai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 protokoll alkalmazásával. Elsősorban egy gyorsan terjedő vírus ellen gyorsan kell gyógyszer, amelyre a célpont-alapú racionális gyógyszertervezés első lépéseként a vezérvegyületek fejlesztésé-ben közreműködnek a számítógépes gyógyszertervezési eljárások. Továbbá a vírusok gyors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mutálódása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 miatt a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gyógy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-szertervezés célpontjának érdemes egy olyan fehérjét választani, amely kevéssé hajlamos mutációra. Egy ilyen fehérjének a megválasztása, esetleg szerkezetének előállítása, vagy annak finomítása, majd egy hozzá kedvező számított kötődési szabadenergiával kapcsolódó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vezérvegyü-let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 kiválasztására számítógépes módszerek alkalmazása bevett gyakorlatnak számít. Így, mivel az említett feladat elvégzésére a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HydroDock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 protokoll alkalmasnak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bizo-nyult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, bízunk benne, hogy jövőbeli </a:t>
            </a:r>
            <a:r>
              <a:rPr lang="hu-HU" sz="5000" dirty="0" err="1">
                <a:solidFill>
                  <a:srgbClr val="000000"/>
                </a:solidFill>
                <a:latin typeface="Pelinka ExtraLight"/>
              </a:rPr>
              <a:t>gyógy</a:t>
            </a:r>
            <a:r>
              <a:rPr lang="hu-HU" sz="5000" dirty="0">
                <a:solidFill>
                  <a:srgbClr val="000000"/>
                </a:solidFill>
                <a:latin typeface="Pelinka ExtraLight"/>
              </a:rPr>
              <a:t>-szerkutatási projektekben széleskörű fel-használásnak fog örvendeni.</a:t>
            </a: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74E46F49-7029-4701-BADD-9E5DF2218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19162" y="14012097"/>
            <a:ext cx="7761340" cy="5034383"/>
          </a:xfrm>
          <a:prstGeom prst="rect">
            <a:avLst/>
          </a:prstGeom>
        </p:spPr>
      </p:pic>
      <p:sp>
        <p:nvSpPr>
          <p:cNvPr id="12" name="Szövegdoboz 11">
            <a:extLst>
              <a:ext uri="{FF2B5EF4-FFF2-40B4-BE49-F238E27FC236}">
                <a16:creationId xmlns:a16="http://schemas.microsoft.com/office/drawing/2014/main" id="{3A44EACE-1298-4F34-88A2-A3715E501877}"/>
              </a:ext>
            </a:extLst>
          </p:cNvPr>
          <p:cNvSpPr txBox="1"/>
          <p:nvPr/>
        </p:nvSpPr>
        <p:spPr>
          <a:xfrm>
            <a:off x="1577601" y="10460379"/>
            <a:ext cx="23230748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nb-NO" sz="8800" b="1" dirty="0">
                <a:solidFill>
                  <a:srgbClr val="F66B34"/>
                </a:solidFill>
              </a:rPr>
              <a:t>Farmakoinformatikai protokoll </a:t>
            </a:r>
            <a:br>
              <a:rPr lang="hu-HU" sz="8800" b="1" dirty="0">
                <a:solidFill>
                  <a:srgbClr val="F66B34"/>
                </a:solidFill>
              </a:rPr>
            </a:br>
            <a:r>
              <a:rPr lang="nb-NO" sz="8800" b="1" dirty="0">
                <a:solidFill>
                  <a:srgbClr val="F66B34"/>
                </a:solidFill>
              </a:rPr>
              <a:t>a vírusellenes gyógyszertervezéshez</a:t>
            </a:r>
            <a:endParaRPr lang="hu-HU" sz="8800" dirty="0"/>
          </a:p>
        </p:txBody>
      </p:sp>
    </p:spTree>
    <p:extLst>
      <p:ext uri="{BB962C8B-B14F-4D97-AF65-F5344CB8AC3E}">
        <p14:creationId xmlns:p14="http://schemas.microsoft.com/office/powerpoint/2010/main" val="400464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</TotalTime>
  <Words>321</Words>
  <Application>Microsoft Office PowerPoint</Application>
  <PresentationFormat>Egyéni</PresentationFormat>
  <Paragraphs>13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Pelinka ExtraLight</vt:lpstr>
      <vt:lpstr>Office-téma</vt:lpstr>
      <vt:lpstr>PTE PhD Innovációs Díj 2022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Czibók Balázs</dc:creator>
  <cp:lastModifiedBy>Czibók Balázs</cp:lastModifiedBy>
  <cp:revision>7</cp:revision>
  <dcterms:created xsi:type="dcterms:W3CDTF">2022-03-07T12:11:15Z</dcterms:created>
  <dcterms:modified xsi:type="dcterms:W3CDTF">2022-05-03T07:39:56Z</dcterms:modified>
</cp:coreProperties>
</file>