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26639838" cy="46080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6B34"/>
    <a:srgbClr val="5DCCD2"/>
    <a:srgbClr val="BBBB8E"/>
    <a:srgbClr val="DAC4AF"/>
    <a:srgbClr val="F7C5A3"/>
    <a:srgbClr val="533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58F068-C813-4189-8915-BD32D8FC30A2}" v="10" dt="2022-04-29T10:28:09.0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41" autoAdjust="0"/>
    <p:restoredTop sz="94660"/>
  </p:normalViewPr>
  <p:slideViewPr>
    <p:cSldViewPr snapToGrid="0">
      <p:cViewPr varScale="1">
        <p:scale>
          <a:sx n="16" d="100"/>
          <a:sy n="16" d="100"/>
        </p:scale>
        <p:origin x="308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7988" y="7541396"/>
            <a:ext cx="22643862" cy="16042793"/>
          </a:xfrm>
        </p:spPr>
        <p:txBody>
          <a:bodyPr anchor="b"/>
          <a:lstStyle>
            <a:lvl1pPr algn="ctr">
              <a:defRPr sz="1748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9980" y="24202860"/>
            <a:ext cx="19979879" cy="11125418"/>
          </a:xfrm>
        </p:spPr>
        <p:txBody>
          <a:bodyPr/>
          <a:lstStyle>
            <a:lvl1pPr marL="0" indent="0" algn="ctr">
              <a:buNone/>
              <a:defRPr sz="6992"/>
            </a:lvl1pPr>
            <a:lvl2pPr marL="1332006" indent="0" algn="ctr">
              <a:buNone/>
              <a:defRPr sz="5827"/>
            </a:lvl2pPr>
            <a:lvl3pPr marL="2664013" indent="0" algn="ctr">
              <a:buNone/>
              <a:defRPr sz="5244"/>
            </a:lvl3pPr>
            <a:lvl4pPr marL="3996019" indent="0" algn="ctr">
              <a:buNone/>
              <a:defRPr sz="4661"/>
            </a:lvl4pPr>
            <a:lvl5pPr marL="5328026" indent="0" algn="ctr">
              <a:buNone/>
              <a:defRPr sz="4661"/>
            </a:lvl5pPr>
            <a:lvl6pPr marL="6660032" indent="0" algn="ctr">
              <a:buNone/>
              <a:defRPr sz="4661"/>
            </a:lvl6pPr>
            <a:lvl7pPr marL="7992039" indent="0" algn="ctr">
              <a:buNone/>
              <a:defRPr sz="4661"/>
            </a:lvl7pPr>
            <a:lvl8pPr marL="9324045" indent="0" algn="ctr">
              <a:buNone/>
              <a:defRPr sz="4661"/>
            </a:lvl8pPr>
            <a:lvl9pPr marL="10656052" indent="0" algn="ctr">
              <a:buNone/>
              <a:defRPr sz="4661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15CC-E168-4359-A519-FE9D99E0C03B}" type="datetimeFigureOut">
              <a:rPr lang="hu-HU" smtClean="0"/>
              <a:t>2022. 05. 03.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B44E-C182-4DF1-801A-58E2AB7765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8637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15CC-E168-4359-A519-FE9D99E0C03B}" type="datetimeFigureOut">
              <a:rPr lang="hu-HU" smtClean="0"/>
              <a:t>2022. 05. 03.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B44E-C182-4DF1-801A-58E2AB7765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4683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064136" y="2453352"/>
            <a:ext cx="5744215" cy="3905097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31490" y="2453352"/>
            <a:ext cx="16899647" cy="3905097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15CC-E168-4359-A519-FE9D99E0C03B}" type="datetimeFigureOut">
              <a:rPr lang="hu-HU" smtClean="0"/>
              <a:t>2022. 05. 03.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B44E-C182-4DF1-801A-58E2AB7765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4191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15CC-E168-4359-A519-FE9D99E0C03B}" type="datetimeFigureOut">
              <a:rPr lang="hu-HU" smtClean="0"/>
              <a:t>2022. 05. 03.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B44E-C182-4DF1-801A-58E2AB7765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3676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7616" y="11488104"/>
            <a:ext cx="22976860" cy="19168148"/>
          </a:xfrm>
        </p:spPr>
        <p:txBody>
          <a:bodyPr anchor="b"/>
          <a:lstStyle>
            <a:lvl1pPr>
              <a:defRPr sz="1748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7616" y="30837590"/>
            <a:ext cx="22976860" cy="10080076"/>
          </a:xfrm>
        </p:spPr>
        <p:txBody>
          <a:bodyPr/>
          <a:lstStyle>
            <a:lvl1pPr marL="0" indent="0">
              <a:buNone/>
              <a:defRPr sz="6992">
                <a:solidFill>
                  <a:schemeClr val="tx1"/>
                </a:solidFill>
              </a:defRPr>
            </a:lvl1pPr>
            <a:lvl2pPr marL="1332006" indent="0">
              <a:buNone/>
              <a:defRPr sz="5827">
                <a:solidFill>
                  <a:schemeClr val="tx1">
                    <a:tint val="75000"/>
                  </a:schemeClr>
                </a:solidFill>
              </a:defRPr>
            </a:lvl2pPr>
            <a:lvl3pPr marL="2664013" indent="0">
              <a:buNone/>
              <a:defRPr sz="5244">
                <a:solidFill>
                  <a:schemeClr val="tx1">
                    <a:tint val="75000"/>
                  </a:schemeClr>
                </a:solidFill>
              </a:defRPr>
            </a:lvl3pPr>
            <a:lvl4pPr marL="3996019" indent="0">
              <a:buNone/>
              <a:defRPr sz="4661">
                <a:solidFill>
                  <a:schemeClr val="tx1">
                    <a:tint val="75000"/>
                  </a:schemeClr>
                </a:solidFill>
              </a:defRPr>
            </a:lvl4pPr>
            <a:lvl5pPr marL="5328026" indent="0">
              <a:buNone/>
              <a:defRPr sz="4661">
                <a:solidFill>
                  <a:schemeClr val="tx1">
                    <a:tint val="75000"/>
                  </a:schemeClr>
                </a:solidFill>
              </a:defRPr>
            </a:lvl5pPr>
            <a:lvl6pPr marL="6660032" indent="0">
              <a:buNone/>
              <a:defRPr sz="4661">
                <a:solidFill>
                  <a:schemeClr val="tx1">
                    <a:tint val="75000"/>
                  </a:schemeClr>
                </a:solidFill>
              </a:defRPr>
            </a:lvl6pPr>
            <a:lvl7pPr marL="7992039" indent="0">
              <a:buNone/>
              <a:defRPr sz="4661">
                <a:solidFill>
                  <a:schemeClr val="tx1">
                    <a:tint val="75000"/>
                  </a:schemeClr>
                </a:solidFill>
              </a:defRPr>
            </a:lvl7pPr>
            <a:lvl8pPr marL="9324045" indent="0">
              <a:buNone/>
              <a:defRPr sz="4661">
                <a:solidFill>
                  <a:schemeClr val="tx1">
                    <a:tint val="75000"/>
                  </a:schemeClr>
                </a:solidFill>
              </a:defRPr>
            </a:lvl8pPr>
            <a:lvl9pPr marL="10656052" indent="0">
              <a:buNone/>
              <a:defRPr sz="46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15CC-E168-4359-A519-FE9D99E0C03B}" type="datetimeFigureOut">
              <a:rPr lang="hu-HU" smtClean="0"/>
              <a:t>2022. 05. 03.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B44E-C182-4DF1-801A-58E2AB7765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6799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1489" y="12266763"/>
            <a:ext cx="11321931" cy="2923756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86418" y="12266763"/>
            <a:ext cx="11321931" cy="2923756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15CC-E168-4359-A519-FE9D99E0C03B}" type="datetimeFigureOut">
              <a:rPr lang="hu-HU" smtClean="0"/>
              <a:t>2022. 05. 03.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B44E-C182-4DF1-801A-58E2AB7765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0973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4959" y="2453363"/>
            <a:ext cx="22976860" cy="89067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4962" y="11296092"/>
            <a:ext cx="11269898" cy="5536040"/>
          </a:xfrm>
        </p:spPr>
        <p:txBody>
          <a:bodyPr anchor="b"/>
          <a:lstStyle>
            <a:lvl1pPr marL="0" indent="0">
              <a:buNone/>
              <a:defRPr sz="6992" b="1"/>
            </a:lvl1pPr>
            <a:lvl2pPr marL="1332006" indent="0">
              <a:buNone/>
              <a:defRPr sz="5827" b="1"/>
            </a:lvl2pPr>
            <a:lvl3pPr marL="2664013" indent="0">
              <a:buNone/>
              <a:defRPr sz="5244" b="1"/>
            </a:lvl3pPr>
            <a:lvl4pPr marL="3996019" indent="0">
              <a:buNone/>
              <a:defRPr sz="4661" b="1"/>
            </a:lvl4pPr>
            <a:lvl5pPr marL="5328026" indent="0">
              <a:buNone/>
              <a:defRPr sz="4661" b="1"/>
            </a:lvl5pPr>
            <a:lvl6pPr marL="6660032" indent="0">
              <a:buNone/>
              <a:defRPr sz="4661" b="1"/>
            </a:lvl6pPr>
            <a:lvl7pPr marL="7992039" indent="0">
              <a:buNone/>
              <a:defRPr sz="4661" b="1"/>
            </a:lvl7pPr>
            <a:lvl8pPr marL="9324045" indent="0">
              <a:buNone/>
              <a:defRPr sz="4661" b="1"/>
            </a:lvl8pPr>
            <a:lvl9pPr marL="10656052" indent="0">
              <a:buNone/>
              <a:defRPr sz="4661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4962" y="16832132"/>
            <a:ext cx="11269898" cy="2475753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486419" y="11296092"/>
            <a:ext cx="11325401" cy="5536040"/>
          </a:xfrm>
        </p:spPr>
        <p:txBody>
          <a:bodyPr anchor="b"/>
          <a:lstStyle>
            <a:lvl1pPr marL="0" indent="0">
              <a:buNone/>
              <a:defRPr sz="6992" b="1"/>
            </a:lvl1pPr>
            <a:lvl2pPr marL="1332006" indent="0">
              <a:buNone/>
              <a:defRPr sz="5827" b="1"/>
            </a:lvl2pPr>
            <a:lvl3pPr marL="2664013" indent="0">
              <a:buNone/>
              <a:defRPr sz="5244" b="1"/>
            </a:lvl3pPr>
            <a:lvl4pPr marL="3996019" indent="0">
              <a:buNone/>
              <a:defRPr sz="4661" b="1"/>
            </a:lvl4pPr>
            <a:lvl5pPr marL="5328026" indent="0">
              <a:buNone/>
              <a:defRPr sz="4661" b="1"/>
            </a:lvl5pPr>
            <a:lvl6pPr marL="6660032" indent="0">
              <a:buNone/>
              <a:defRPr sz="4661" b="1"/>
            </a:lvl6pPr>
            <a:lvl7pPr marL="7992039" indent="0">
              <a:buNone/>
              <a:defRPr sz="4661" b="1"/>
            </a:lvl7pPr>
            <a:lvl8pPr marL="9324045" indent="0">
              <a:buNone/>
              <a:defRPr sz="4661" b="1"/>
            </a:lvl8pPr>
            <a:lvl9pPr marL="10656052" indent="0">
              <a:buNone/>
              <a:defRPr sz="4661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486419" y="16832132"/>
            <a:ext cx="11325401" cy="2475753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15CC-E168-4359-A519-FE9D99E0C03B}" type="datetimeFigureOut">
              <a:rPr lang="hu-HU" smtClean="0"/>
              <a:t>2022. 05. 03.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B44E-C182-4DF1-801A-58E2AB7765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851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15CC-E168-4359-A519-FE9D99E0C03B}" type="datetimeFigureOut">
              <a:rPr lang="hu-HU" smtClean="0"/>
              <a:t>2022. 05. 03.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B44E-C182-4DF1-801A-58E2AB7765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305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15CC-E168-4359-A519-FE9D99E0C03B}" type="datetimeFigureOut">
              <a:rPr lang="hu-HU" smtClean="0"/>
              <a:t>2022. 05. 03.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B44E-C182-4DF1-801A-58E2AB7765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304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4959" y="3072024"/>
            <a:ext cx="8592041" cy="10752085"/>
          </a:xfrm>
        </p:spPr>
        <p:txBody>
          <a:bodyPr anchor="b"/>
          <a:lstStyle>
            <a:lvl1pPr>
              <a:defRPr sz="9323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25401" y="6634729"/>
            <a:ext cx="13486418" cy="32746925"/>
          </a:xfrm>
        </p:spPr>
        <p:txBody>
          <a:bodyPr/>
          <a:lstStyle>
            <a:lvl1pPr>
              <a:defRPr sz="9323"/>
            </a:lvl1pPr>
            <a:lvl2pPr>
              <a:defRPr sz="8158"/>
            </a:lvl2pPr>
            <a:lvl3pPr>
              <a:defRPr sz="6992"/>
            </a:lvl3pPr>
            <a:lvl4pPr>
              <a:defRPr sz="5827"/>
            </a:lvl4pPr>
            <a:lvl5pPr>
              <a:defRPr sz="5827"/>
            </a:lvl5pPr>
            <a:lvl6pPr>
              <a:defRPr sz="5827"/>
            </a:lvl6pPr>
            <a:lvl7pPr>
              <a:defRPr sz="5827"/>
            </a:lvl7pPr>
            <a:lvl8pPr>
              <a:defRPr sz="5827"/>
            </a:lvl8pPr>
            <a:lvl9pPr>
              <a:defRPr sz="5827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4959" y="13824109"/>
            <a:ext cx="8592041" cy="25610872"/>
          </a:xfrm>
        </p:spPr>
        <p:txBody>
          <a:bodyPr/>
          <a:lstStyle>
            <a:lvl1pPr marL="0" indent="0">
              <a:buNone/>
              <a:defRPr sz="4661"/>
            </a:lvl1pPr>
            <a:lvl2pPr marL="1332006" indent="0">
              <a:buNone/>
              <a:defRPr sz="4079"/>
            </a:lvl2pPr>
            <a:lvl3pPr marL="2664013" indent="0">
              <a:buNone/>
              <a:defRPr sz="3496"/>
            </a:lvl3pPr>
            <a:lvl4pPr marL="3996019" indent="0">
              <a:buNone/>
              <a:defRPr sz="2913"/>
            </a:lvl4pPr>
            <a:lvl5pPr marL="5328026" indent="0">
              <a:buNone/>
              <a:defRPr sz="2913"/>
            </a:lvl5pPr>
            <a:lvl6pPr marL="6660032" indent="0">
              <a:buNone/>
              <a:defRPr sz="2913"/>
            </a:lvl6pPr>
            <a:lvl7pPr marL="7992039" indent="0">
              <a:buNone/>
              <a:defRPr sz="2913"/>
            </a:lvl7pPr>
            <a:lvl8pPr marL="9324045" indent="0">
              <a:buNone/>
              <a:defRPr sz="2913"/>
            </a:lvl8pPr>
            <a:lvl9pPr marL="10656052" indent="0">
              <a:buNone/>
              <a:defRPr sz="2913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15CC-E168-4359-A519-FE9D99E0C03B}" type="datetimeFigureOut">
              <a:rPr lang="hu-HU" smtClean="0"/>
              <a:t>2022. 05. 03.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B44E-C182-4DF1-801A-58E2AB7765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9009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4959" y="3072024"/>
            <a:ext cx="8592041" cy="10752085"/>
          </a:xfrm>
        </p:spPr>
        <p:txBody>
          <a:bodyPr anchor="b"/>
          <a:lstStyle>
            <a:lvl1pPr>
              <a:defRPr sz="9323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325401" y="6634729"/>
            <a:ext cx="13486418" cy="32746925"/>
          </a:xfrm>
        </p:spPr>
        <p:txBody>
          <a:bodyPr anchor="t"/>
          <a:lstStyle>
            <a:lvl1pPr marL="0" indent="0">
              <a:buNone/>
              <a:defRPr sz="9323"/>
            </a:lvl1pPr>
            <a:lvl2pPr marL="1332006" indent="0">
              <a:buNone/>
              <a:defRPr sz="8158"/>
            </a:lvl2pPr>
            <a:lvl3pPr marL="2664013" indent="0">
              <a:buNone/>
              <a:defRPr sz="6992"/>
            </a:lvl3pPr>
            <a:lvl4pPr marL="3996019" indent="0">
              <a:buNone/>
              <a:defRPr sz="5827"/>
            </a:lvl4pPr>
            <a:lvl5pPr marL="5328026" indent="0">
              <a:buNone/>
              <a:defRPr sz="5827"/>
            </a:lvl5pPr>
            <a:lvl6pPr marL="6660032" indent="0">
              <a:buNone/>
              <a:defRPr sz="5827"/>
            </a:lvl6pPr>
            <a:lvl7pPr marL="7992039" indent="0">
              <a:buNone/>
              <a:defRPr sz="5827"/>
            </a:lvl7pPr>
            <a:lvl8pPr marL="9324045" indent="0">
              <a:buNone/>
              <a:defRPr sz="5827"/>
            </a:lvl8pPr>
            <a:lvl9pPr marL="10656052" indent="0">
              <a:buNone/>
              <a:defRPr sz="5827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4959" y="13824109"/>
            <a:ext cx="8592041" cy="25610872"/>
          </a:xfrm>
        </p:spPr>
        <p:txBody>
          <a:bodyPr/>
          <a:lstStyle>
            <a:lvl1pPr marL="0" indent="0">
              <a:buNone/>
              <a:defRPr sz="4661"/>
            </a:lvl1pPr>
            <a:lvl2pPr marL="1332006" indent="0">
              <a:buNone/>
              <a:defRPr sz="4079"/>
            </a:lvl2pPr>
            <a:lvl3pPr marL="2664013" indent="0">
              <a:buNone/>
              <a:defRPr sz="3496"/>
            </a:lvl3pPr>
            <a:lvl4pPr marL="3996019" indent="0">
              <a:buNone/>
              <a:defRPr sz="2913"/>
            </a:lvl4pPr>
            <a:lvl5pPr marL="5328026" indent="0">
              <a:buNone/>
              <a:defRPr sz="2913"/>
            </a:lvl5pPr>
            <a:lvl6pPr marL="6660032" indent="0">
              <a:buNone/>
              <a:defRPr sz="2913"/>
            </a:lvl6pPr>
            <a:lvl7pPr marL="7992039" indent="0">
              <a:buNone/>
              <a:defRPr sz="2913"/>
            </a:lvl7pPr>
            <a:lvl8pPr marL="9324045" indent="0">
              <a:buNone/>
              <a:defRPr sz="2913"/>
            </a:lvl8pPr>
            <a:lvl9pPr marL="10656052" indent="0">
              <a:buNone/>
              <a:defRPr sz="2913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15CC-E168-4359-A519-FE9D99E0C03B}" type="datetimeFigureOut">
              <a:rPr lang="hu-HU" smtClean="0"/>
              <a:t>2022. 05. 03.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B44E-C182-4DF1-801A-58E2AB7765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4800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1489" y="2453363"/>
            <a:ext cx="22976860" cy="8906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1489" y="12266763"/>
            <a:ext cx="22976860" cy="29237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31489" y="42709680"/>
            <a:ext cx="5993964" cy="24533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4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315CC-E168-4359-A519-FE9D99E0C03B}" type="datetimeFigureOut">
              <a:rPr lang="hu-HU" smtClean="0"/>
              <a:t>2022. 05. 03.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24447" y="42709680"/>
            <a:ext cx="8990945" cy="24533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4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814385" y="42709680"/>
            <a:ext cx="5993964" cy="24533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4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AB44E-C182-4DF1-801A-58E2AB7765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398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664013" rtl="0" eaLnBrk="1" latinLnBrk="0" hangingPunct="1">
        <a:lnSpc>
          <a:spcPct val="90000"/>
        </a:lnSpc>
        <a:spcBef>
          <a:spcPct val="0"/>
        </a:spcBef>
        <a:buNone/>
        <a:defRPr sz="128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66003" indent="-666003" algn="l" defTabSz="2664013" rtl="0" eaLnBrk="1" latinLnBrk="0" hangingPunct="1">
        <a:lnSpc>
          <a:spcPct val="90000"/>
        </a:lnSpc>
        <a:spcBef>
          <a:spcPts val="2913"/>
        </a:spcBef>
        <a:buFont typeface="Arial" panose="020B0604020202020204" pitchFamily="34" charset="0"/>
        <a:buChar char="•"/>
        <a:defRPr sz="8158" kern="1200">
          <a:solidFill>
            <a:schemeClr val="tx1"/>
          </a:solidFill>
          <a:latin typeface="+mn-lt"/>
          <a:ea typeface="+mn-ea"/>
          <a:cs typeface="+mn-cs"/>
        </a:defRPr>
      </a:lvl1pPr>
      <a:lvl2pPr marL="1998010" indent="-666003" algn="l" defTabSz="2664013" rtl="0" eaLnBrk="1" latinLnBrk="0" hangingPunct="1">
        <a:lnSpc>
          <a:spcPct val="90000"/>
        </a:lnSpc>
        <a:spcBef>
          <a:spcPts val="1457"/>
        </a:spcBef>
        <a:buFont typeface="Arial" panose="020B0604020202020204" pitchFamily="34" charset="0"/>
        <a:buChar char="•"/>
        <a:defRPr sz="6992" kern="1200">
          <a:solidFill>
            <a:schemeClr val="tx1"/>
          </a:solidFill>
          <a:latin typeface="+mn-lt"/>
          <a:ea typeface="+mn-ea"/>
          <a:cs typeface="+mn-cs"/>
        </a:defRPr>
      </a:lvl2pPr>
      <a:lvl3pPr marL="3330016" indent="-666003" algn="l" defTabSz="2664013" rtl="0" eaLnBrk="1" latinLnBrk="0" hangingPunct="1">
        <a:lnSpc>
          <a:spcPct val="90000"/>
        </a:lnSpc>
        <a:spcBef>
          <a:spcPts val="1457"/>
        </a:spcBef>
        <a:buFont typeface="Arial" panose="020B0604020202020204" pitchFamily="34" charset="0"/>
        <a:buChar char="•"/>
        <a:defRPr sz="5827" kern="1200">
          <a:solidFill>
            <a:schemeClr val="tx1"/>
          </a:solidFill>
          <a:latin typeface="+mn-lt"/>
          <a:ea typeface="+mn-ea"/>
          <a:cs typeface="+mn-cs"/>
        </a:defRPr>
      </a:lvl3pPr>
      <a:lvl4pPr marL="4662023" indent="-666003" algn="l" defTabSz="2664013" rtl="0" eaLnBrk="1" latinLnBrk="0" hangingPunct="1">
        <a:lnSpc>
          <a:spcPct val="90000"/>
        </a:lnSpc>
        <a:spcBef>
          <a:spcPts val="1457"/>
        </a:spcBef>
        <a:buFont typeface="Arial" panose="020B0604020202020204" pitchFamily="34" charset="0"/>
        <a:buChar char="•"/>
        <a:defRPr sz="5244" kern="1200">
          <a:solidFill>
            <a:schemeClr val="tx1"/>
          </a:solidFill>
          <a:latin typeface="+mn-lt"/>
          <a:ea typeface="+mn-ea"/>
          <a:cs typeface="+mn-cs"/>
        </a:defRPr>
      </a:lvl4pPr>
      <a:lvl5pPr marL="5994029" indent="-666003" algn="l" defTabSz="2664013" rtl="0" eaLnBrk="1" latinLnBrk="0" hangingPunct="1">
        <a:lnSpc>
          <a:spcPct val="90000"/>
        </a:lnSpc>
        <a:spcBef>
          <a:spcPts val="1457"/>
        </a:spcBef>
        <a:buFont typeface="Arial" panose="020B0604020202020204" pitchFamily="34" charset="0"/>
        <a:buChar char="•"/>
        <a:defRPr sz="5244" kern="1200">
          <a:solidFill>
            <a:schemeClr val="tx1"/>
          </a:solidFill>
          <a:latin typeface="+mn-lt"/>
          <a:ea typeface="+mn-ea"/>
          <a:cs typeface="+mn-cs"/>
        </a:defRPr>
      </a:lvl5pPr>
      <a:lvl6pPr marL="7326036" indent="-666003" algn="l" defTabSz="2664013" rtl="0" eaLnBrk="1" latinLnBrk="0" hangingPunct="1">
        <a:lnSpc>
          <a:spcPct val="90000"/>
        </a:lnSpc>
        <a:spcBef>
          <a:spcPts val="1457"/>
        </a:spcBef>
        <a:buFont typeface="Arial" panose="020B0604020202020204" pitchFamily="34" charset="0"/>
        <a:buChar char="•"/>
        <a:defRPr sz="5244" kern="1200">
          <a:solidFill>
            <a:schemeClr val="tx1"/>
          </a:solidFill>
          <a:latin typeface="+mn-lt"/>
          <a:ea typeface="+mn-ea"/>
          <a:cs typeface="+mn-cs"/>
        </a:defRPr>
      </a:lvl6pPr>
      <a:lvl7pPr marL="8658042" indent="-666003" algn="l" defTabSz="2664013" rtl="0" eaLnBrk="1" latinLnBrk="0" hangingPunct="1">
        <a:lnSpc>
          <a:spcPct val="90000"/>
        </a:lnSpc>
        <a:spcBef>
          <a:spcPts val="1457"/>
        </a:spcBef>
        <a:buFont typeface="Arial" panose="020B0604020202020204" pitchFamily="34" charset="0"/>
        <a:buChar char="•"/>
        <a:defRPr sz="5244" kern="1200">
          <a:solidFill>
            <a:schemeClr val="tx1"/>
          </a:solidFill>
          <a:latin typeface="+mn-lt"/>
          <a:ea typeface="+mn-ea"/>
          <a:cs typeface="+mn-cs"/>
        </a:defRPr>
      </a:lvl7pPr>
      <a:lvl8pPr marL="9990049" indent="-666003" algn="l" defTabSz="2664013" rtl="0" eaLnBrk="1" latinLnBrk="0" hangingPunct="1">
        <a:lnSpc>
          <a:spcPct val="90000"/>
        </a:lnSpc>
        <a:spcBef>
          <a:spcPts val="1457"/>
        </a:spcBef>
        <a:buFont typeface="Arial" panose="020B0604020202020204" pitchFamily="34" charset="0"/>
        <a:buChar char="•"/>
        <a:defRPr sz="5244" kern="1200">
          <a:solidFill>
            <a:schemeClr val="tx1"/>
          </a:solidFill>
          <a:latin typeface="+mn-lt"/>
          <a:ea typeface="+mn-ea"/>
          <a:cs typeface="+mn-cs"/>
        </a:defRPr>
      </a:lvl8pPr>
      <a:lvl9pPr marL="11322055" indent="-666003" algn="l" defTabSz="2664013" rtl="0" eaLnBrk="1" latinLnBrk="0" hangingPunct="1">
        <a:lnSpc>
          <a:spcPct val="90000"/>
        </a:lnSpc>
        <a:spcBef>
          <a:spcPts val="1457"/>
        </a:spcBef>
        <a:buFont typeface="Arial" panose="020B0604020202020204" pitchFamily="34" charset="0"/>
        <a:buChar char="•"/>
        <a:defRPr sz="52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664013" rtl="0" eaLnBrk="1" latinLnBrk="0" hangingPunct="1">
        <a:defRPr sz="5244" kern="1200">
          <a:solidFill>
            <a:schemeClr val="tx1"/>
          </a:solidFill>
          <a:latin typeface="+mn-lt"/>
          <a:ea typeface="+mn-ea"/>
          <a:cs typeface="+mn-cs"/>
        </a:defRPr>
      </a:lvl1pPr>
      <a:lvl2pPr marL="1332006" algn="l" defTabSz="2664013" rtl="0" eaLnBrk="1" latinLnBrk="0" hangingPunct="1">
        <a:defRPr sz="5244" kern="1200">
          <a:solidFill>
            <a:schemeClr val="tx1"/>
          </a:solidFill>
          <a:latin typeface="+mn-lt"/>
          <a:ea typeface="+mn-ea"/>
          <a:cs typeface="+mn-cs"/>
        </a:defRPr>
      </a:lvl2pPr>
      <a:lvl3pPr marL="2664013" algn="l" defTabSz="2664013" rtl="0" eaLnBrk="1" latinLnBrk="0" hangingPunct="1">
        <a:defRPr sz="5244" kern="1200">
          <a:solidFill>
            <a:schemeClr val="tx1"/>
          </a:solidFill>
          <a:latin typeface="+mn-lt"/>
          <a:ea typeface="+mn-ea"/>
          <a:cs typeface="+mn-cs"/>
        </a:defRPr>
      </a:lvl3pPr>
      <a:lvl4pPr marL="3996019" algn="l" defTabSz="2664013" rtl="0" eaLnBrk="1" latinLnBrk="0" hangingPunct="1">
        <a:defRPr sz="5244" kern="1200">
          <a:solidFill>
            <a:schemeClr val="tx1"/>
          </a:solidFill>
          <a:latin typeface="+mn-lt"/>
          <a:ea typeface="+mn-ea"/>
          <a:cs typeface="+mn-cs"/>
        </a:defRPr>
      </a:lvl4pPr>
      <a:lvl5pPr marL="5328026" algn="l" defTabSz="2664013" rtl="0" eaLnBrk="1" latinLnBrk="0" hangingPunct="1">
        <a:defRPr sz="5244" kern="1200">
          <a:solidFill>
            <a:schemeClr val="tx1"/>
          </a:solidFill>
          <a:latin typeface="+mn-lt"/>
          <a:ea typeface="+mn-ea"/>
          <a:cs typeface="+mn-cs"/>
        </a:defRPr>
      </a:lvl5pPr>
      <a:lvl6pPr marL="6660032" algn="l" defTabSz="2664013" rtl="0" eaLnBrk="1" latinLnBrk="0" hangingPunct="1">
        <a:defRPr sz="5244" kern="1200">
          <a:solidFill>
            <a:schemeClr val="tx1"/>
          </a:solidFill>
          <a:latin typeface="+mn-lt"/>
          <a:ea typeface="+mn-ea"/>
          <a:cs typeface="+mn-cs"/>
        </a:defRPr>
      </a:lvl6pPr>
      <a:lvl7pPr marL="7992039" algn="l" defTabSz="2664013" rtl="0" eaLnBrk="1" latinLnBrk="0" hangingPunct="1">
        <a:defRPr sz="5244" kern="1200">
          <a:solidFill>
            <a:schemeClr val="tx1"/>
          </a:solidFill>
          <a:latin typeface="+mn-lt"/>
          <a:ea typeface="+mn-ea"/>
          <a:cs typeface="+mn-cs"/>
        </a:defRPr>
      </a:lvl7pPr>
      <a:lvl8pPr marL="9324045" algn="l" defTabSz="2664013" rtl="0" eaLnBrk="1" latinLnBrk="0" hangingPunct="1">
        <a:defRPr sz="5244" kern="1200">
          <a:solidFill>
            <a:schemeClr val="tx1"/>
          </a:solidFill>
          <a:latin typeface="+mn-lt"/>
          <a:ea typeface="+mn-ea"/>
          <a:cs typeface="+mn-cs"/>
        </a:defRPr>
      </a:lvl8pPr>
      <a:lvl9pPr marL="10656052" algn="l" defTabSz="2664013" rtl="0" eaLnBrk="1" latinLnBrk="0" hangingPunct="1">
        <a:defRPr sz="52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https://lh3.googleusercontent.com/4p3j4SaW754qeb0ciRNUrFR5zKGkNzDNfzeLj2cIfIM9BbAML0iKpsqIR1VhD2BVCehNbP6dYxqnONI4Y3AkLuQlw-iL_If9qfEt3KbEqT15zAiJjldCb9PPnvjVO-e4D8XLhq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BE87426A-0F5B-1F3D-6EDE-5670AA38A1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42"/>
          <a:stretch/>
        </p:blipFill>
        <p:spPr>
          <a:xfrm>
            <a:off x="1635545" y="15616797"/>
            <a:ext cx="12211084" cy="12328129"/>
          </a:xfrm>
          <a:prstGeom prst="rect">
            <a:avLst/>
          </a:prstGeom>
        </p:spPr>
      </p:pic>
      <p:pic>
        <p:nvPicPr>
          <p:cNvPr id="1027" name="Kép 23">
            <a:extLst>
              <a:ext uri="{FF2B5EF4-FFF2-40B4-BE49-F238E27FC236}">
                <a16:creationId xmlns:a16="http://schemas.microsoft.com/office/drawing/2014/main" id="{D13955D1-469F-3762-1AAE-C0548C36B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3403" y="15602240"/>
            <a:ext cx="11325188" cy="1234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77920B7D-B7BF-4052-A68A-A4A346E82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489" y="8177260"/>
            <a:ext cx="22976860" cy="7126464"/>
          </a:xfrm>
        </p:spPr>
        <p:txBody>
          <a:bodyPr>
            <a:noAutofit/>
          </a:bodyPr>
          <a:lstStyle/>
          <a:p>
            <a:pPr algn="ctr"/>
            <a:r>
              <a:rPr lang="hu-HU" sz="9600" b="1" dirty="0">
                <a:solidFill>
                  <a:srgbClr val="5DCCD2"/>
                </a:solidFill>
              </a:rPr>
              <a:t>PTE Hallgatói Innovációs Díj 2022 </a:t>
            </a:r>
            <a:br>
              <a:rPr lang="hu-HU" sz="9600" b="1" dirty="0">
                <a:solidFill>
                  <a:srgbClr val="5DCCD2"/>
                </a:solidFill>
              </a:rPr>
            </a:br>
            <a:br>
              <a:rPr lang="hu-HU" sz="9600" b="1" dirty="0">
                <a:solidFill>
                  <a:srgbClr val="5DCCD2"/>
                </a:solidFill>
              </a:rPr>
            </a:br>
            <a:r>
              <a:rPr lang="hu-HU" sz="9600" b="1" dirty="0">
                <a:solidFill>
                  <a:srgbClr val="F66B34"/>
                </a:solidFill>
              </a:rPr>
              <a:t>3D Betonnyomtatófejek technológiai fejlesztése, ipari</a:t>
            </a:r>
            <a:br>
              <a:rPr lang="hu-HU" sz="9600" b="1" dirty="0">
                <a:solidFill>
                  <a:srgbClr val="F66B34"/>
                </a:solidFill>
              </a:rPr>
            </a:br>
            <a:r>
              <a:rPr lang="hu-HU" sz="9600" b="1" dirty="0">
                <a:solidFill>
                  <a:srgbClr val="F66B34"/>
                </a:solidFill>
              </a:rPr>
              <a:t>formatervezése és gyártása</a:t>
            </a:r>
            <a:endParaRPr lang="hu-HU" sz="6000" b="1" dirty="0">
              <a:solidFill>
                <a:srgbClr val="F66B34"/>
              </a:solidFill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330D1F6C-0F36-4210-BAFC-99138E4BE8FC}"/>
              </a:ext>
            </a:extLst>
          </p:cNvPr>
          <p:cNvSpPr txBox="1"/>
          <p:nvPr/>
        </p:nvSpPr>
        <p:spPr>
          <a:xfrm>
            <a:off x="1635545" y="38745039"/>
            <a:ext cx="23483046" cy="6247864"/>
          </a:xfrm>
          <a:prstGeom prst="rect">
            <a:avLst/>
          </a:prstGeom>
          <a:solidFill>
            <a:srgbClr val="BBBB8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5000" b="1" dirty="0"/>
              <a:t>TRL szint </a:t>
            </a:r>
          </a:p>
          <a:p>
            <a:pPr algn="ctr"/>
            <a:r>
              <a:rPr lang="hu-HU" sz="5000" dirty="0"/>
              <a:t>TRL4 – Első laboratóriumi előállítás, validáció.</a:t>
            </a:r>
            <a:endParaRPr lang="hu-HU" sz="5000" b="1" dirty="0"/>
          </a:p>
          <a:p>
            <a:pPr algn="ctr"/>
            <a:r>
              <a:rPr lang="hu-HU" sz="5000" b="1" dirty="0"/>
              <a:t>Kapcsolat</a:t>
            </a:r>
          </a:p>
          <a:p>
            <a:pPr algn="ctr"/>
            <a:r>
              <a:rPr lang="hu-HU" sz="5000" dirty="0"/>
              <a:t>Név: György Attila Sándor</a:t>
            </a:r>
          </a:p>
          <a:p>
            <a:pPr algn="ctr"/>
            <a:r>
              <a:rPr lang="hu-HU" sz="5000" dirty="0"/>
              <a:t>Műszaki és Informatika Kar Mérnöki és </a:t>
            </a:r>
            <a:r>
              <a:rPr lang="hu-HU" sz="5000" dirty="0" err="1"/>
              <a:t>Smart</a:t>
            </a:r>
            <a:r>
              <a:rPr lang="hu-HU" sz="5000" dirty="0"/>
              <a:t> Technológiák Intézet</a:t>
            </a:r>
          </a:p>
          <a:p>
            <a:pPr algn="ctr"/>
            <a:r>
              <a:rPr lang="hu-HU" sz="5000" dirty="0"/>
              <a:t>IV. évfolyam, építészmérnöki </a:t>
            </a:r>
            <a:r>
              <a:rPr lang="hu-HU" sz="5000" dirty="0" err="1"/>
              <a:t>Bsc</a:t>
            </a:r>
            <a:r>
              <a:rPr lang="hu-HU" sz="5000" dirty="0"/>
              <a:t> </a:t>
            </a:r>
          </a:p>
          <a:p>
            <a:pPr algn="ctr"/>
            <a:r>
              <a:rPr lang="hu-HU" sz="5000" dirty="0"/>
              <a:t>E-mail cím: ledessenator@gmail.com</a:t>
            </a:r>
          </a:p>
          <a:p>
            <a:pPr algn="ctr"/>
            <a:r>
              <a:rPr lang="hu-HU" sz="5000" dirty="0"/>
              <a:t>Telefonszám: +36 30 606 9620</a:t>
            </a:r>
          </a:p>
        </p:txBody>
      </p:sp>
      <p:sp>
        <p:nvSpPr>
          <p:cNvPr id="22" name="AutoShape 2" descr="logo">
            <a:extLst>
              <a:ext uri="{FF2B5EF4-FFF2-40B4-BE49-F238E27FC236}">
                <a16:creationId xmlns:a16="http://schemas.microsoft.com/office/drawing/2014/main" id="{D685D214-6C9D-4538-B493-165FE530F0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166725" y="228869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FD761F05-44C4-4692-82E5-395F9C05FC7F}"/>
              </a:ext>
            </a:extLst>
          </p:cNvPr>
          <p:cNvSpPr txBox="1"/>
          <p:nvPr/>
        </p:nvSpPr>
        <p:spPr>
          <a:xfrm>
            <a:off x="1635545" y="28257998"/>
            <a:ext cx="23483046" cy="10095071"/>
          </a:xfrm>
          <a:prstGeom prst="rect">
            <a:avLst/>
          </a:prstGeom>
          <a:noFill/>
          <a:ln>
            <a:solidFill>
              <a:srgbClr val="BBBB8E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hu-HU" sz="5000" b="0" i="0" dirty="0">
                <a:solidFill>
                  <a:srgbClr val="000000"/>
                </a:solidFill>
                <a:effectLst/>
                <a:latin typeface="Pelinka ExtraLight"/>
              </a:rPr>
              <a:t>Az építőipar kivitelezési és tervezési munkamódszerei az automatizálás és a digitalizálás területén, más fejlettebb iparágakhoz képest, igen nagy lemaradásban van. Építőipar jelenlegi helyzete miatt, a háromdimenziós beton nyomtatás alkalmazása és elterjesztése nem csupán, mint érdekesség, vagy attrakció az alkalmazható technológiák sorában, hanem reális megoldást jelent az iparággal szembeni kihívásokra. A 3D betonnyomtatás területén végzett tevékenységünk nagymértékben különbözik a korábban végzett munkáktól, mivel a tárgyi kutatás szerzője, a </a:t>
            </a:r>
            <a:r>
              <a:rPr lang="hu-HU" sz="5000" b="1" i="0" dirty="0">
                <a:solidFill>
                  <a:srgbClr val="000000"/>
                </a:solidFill>
                <a:effectLst/>
                <a:latin typeface="Pelinka ExtraLight"/>
              </a:rPr>
              <a:t>Fenntartható és </a:t>
            </a:r>
            <a:r>
              <a:rPr lang="hu-HU" sz="5000" b="1" i="0" dirty="0" err="1">
                <a:solidFill>
                  <a:srgbClr val="000000"/>
                </a:solidFill>
                <a:effectLst/>
                <a:latin typeface="Pelinka ExtraLight"/>
              </a:rPr>
              <a:t>Additiv</a:t>
            </a:r>
            <a:r>
              <a:rPr lang="hu-HU" sz="5000" b="1" i="0" dirty="0">
                <a:solidFill>
                  <a:srgbClr val="000000"/>
                </a:solidFill>
                <a:effectLst/>
                <a:latin typeface="Pelinka ExtraLight"/>
              </a:rPr>
              <a:t> Építési Technológiák Kutató-munkacsoport</a:t>
            </a:r>
            <a:r>
              <a:rPr lang="hu-HU" sz="5000" b="0" i="0" dirty="0">
                <a:solidFill>
                  <a:srgbClr val="000000"/>
                </a:solidFill>
                <a:effectLst/>
                <a:latin typeface="Pelinka ExtraLight"/>
              </a:rPr>
              <a:t> tagjaként, ténylegesen is részt vett a K+F munkában. Így az ismertetett kutatási eredmények, elsősorban a saját vizsgálatainkra alapoznak, és nem csak a világhálón közölteket dolgozza fel. A nyomtatási technológiához szükséges eszközök legyártása is része volt a fejlesztő munkának. </a:t>
            </a:r>
          </a:p>
          <a:p>
            <a:pPr algn="just"/>
            <a:r>
              <a:rPr lang="hu-HU" sz="5000" dirty="0">
                <a:solidFill>
                  <a:srgbClr val="000000"/>
                </a:solidFill>
                <a:latin typeface="Pelinka ExtraLight"/>
              </a:rPr>
              <a:t>A formatervezett nyomtatófejek labori- és üzemi beton-nyomtatásra folyamatos kísérleti tapasztalatok visszacsatolásával fejlesztésük és gyártásuk kompetens agilis alapokon áll.</a:t>
            </a: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A14803CF-418B-4558-9F0B-873928D1AB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" y="1518154"/>
            <a:ext cx="26639839" cy="6165834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E82BE6E-8877-20CA-8407-2325F3774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6639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B517A8D-CD69-E913-7977-0319F018F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1489" y="28543417"/>
            <a:ext cx="66554988" cy="72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4642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455</TotalTime>
  <Words>211</Words>
  <Application>Microsoft Office PowerPoint</Application>
  <PresentationFormat>Egyéni</PresentationFormat>
  <Paragraphs>11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Pelinka ExtraLight</vt:lpstr>
      <vt:lpstr>Office-téma</vt:lpstr>
      <vt:lpstr>PTE Hallgatói Innovációs Díj 2022   3D Betonnyomtatófejek technológiai fejlesztése, ipari formatervezése és gyártása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Czibók Balázs</dc:creator>
  <cp:lastModifiedBy>Czibók Balázs</cp:lastModifiedBy>
  <cp:revision>9</cp:revision>
  <dcterms:created xsi:type="dcterms:W3CDTF">2022-03-07T12:11:15Z</dcterms:created>
  <dcterms:modified xsi:type="dcterms:W3CDTF">2022-05-03T10:46:11Z</dcterms:modified>
</cp:coreProperties>
</file>