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26639838" cy="460803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BB8E"/>
    <a:srgbClr val="5DCCD2"/>
    <a:srgbClr val="F66B34"/>
    <a:srgbClr val="DAC4AF"/>
    <a:srgbClr val="F7C5A3"/>
    <a:srgbClr val="5336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C76203-D691-48B6-A986-61D7032E0D4C}" v="7" dt="2022-05-03T07:17:06.130"/>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p:normalViewPr>
  <p:slideViewPr>
    <p:cSldViewPr snapToGrid="0">
      <p:cViewPr varScale="1">
        <p:scale>
          <a:sx n="17" d="100"/>
          <a:sy n="17" d="100"/>
        </p:scale>
        <p:origin x="343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zibók Balázs" userId="f4df1e7e-d2a8-4022-8974-702375ce26f7" providerId="ADAL" clId="{0FC76203-D691-48B6-A986-61D7032E0D4C}"/>
    <pc:docChg chg="undo custSel modSld">
      <pc:chgData name="Czibók Balázs" userId="f4df1e7e-d2a8-4022-8974-702375ce26f7" providerId="ADAL" clId="{0FC76203-D691-48B6-A986-61D7032E0D4C}" dt="2022-05-11T14:02:06.567" v="284" actId="20577"/>
      <pc:docMkLst>
        <pc:docMk/>
      </pc:docMkLst>
      <pc:sldChg chg="addSp delSp modSp mod">
        <pc:chgData name="Czibók Balázs" userId="f4df1e7e-d2a8-4022-8974-702375ce26f7" providerId="ADAL" clId="{0FC76203-D691-48B6-A986-61D7032E0D4C}" dt="2022-05-11T14:02:06.567" v="284" actId="20577"/>
        <pc:sldMkLst>
          <pc:docMk/>
          <pc:sldMk cId="4004642197" sldId="258"/>
        </pc:sldMkLst>
        <pc:spChg chg="mod">
          <ac:chgData name="Czibók Balázs" userId="f4df1e7e-d2a8-4022-8974-702375ce26f7" providerId="ADAL" clId="{0FC76203-D691-48B6-A986-61D7032E0D4C}" dt="2022-05-03T07:19:31.581" v="233" actId="1035"/>
          <ac:spMkLst>
            <pc:docMk/>
            <pc:sldMk cId="4004642197" sldId="258"/>
            <ac:spMk id="3" creationId="{621C32C0-BF8A-4FD5-AE37-29153429EB0B}"/>
          </ac:spMkLst>
        </pc:spChg>
        <pc:spChg chg="mod">
          <ac:chgData name="Czibók Balázs" userId="f4df1e7e-d2a8-4022-8974-702375ce26f7" providerId="ADAL" clId="{0FC76203-D691-48B6-A986-61D7032E0D4C}" dt="2022-05-11T14:02:06.567" v="284" actId="20577"/>
          <ac:spMkLst>
            <pc:docMk/>
            <pc:sldMk cId="4004642197" sldId="258"/>
            <ac:spMk id="4" creationId="{77920B7D-B7BF-4052-A68A-A4A346E82374}"/>
          </ac:spMkLst>
        </pc:spChg>
        <pc:spChg chg="add del mod">
          <ac:chgData name="Czibók Balázs" userId="f4df1e7e-d2a8-4022-8974-702375ce26f7" providerId="ADAL" clId="{0FC76203-D691-48B6-A986-61D7032E0D4C}" dt="2022-05-03T07:07:00.976" v="3"/>
          <ac:spMkLst>
            <pc:docMk/>
            <pc:sldMk cId="4004642197" sldId="258"/>
            <ac:spMk id="6" creationId="{12C39A88-0279-45FB-A3D9-D43BE50E9028}"/>
          </ac:spMkLst>
        </pc:spChg>
        <pc:spChg chg="add mod">
          <ac:chgData name="Czibók Balázs" userId="f4df1e7e-d2a8-4022-8974-702375ce26f7" providerId="ADAL" clId="{0FC76203-D691-48B6-A986-61D7032E0D4C}" dt="2022-05-03T07:16:28.540" v="131"/>
          <ac:spMkLst>
            <pc:docMk/>
            <pc:sldMk cId="4004642197" sldId="258"/>
            <ac:spMk id="8" creationId="{016E65E3-C664-40B6-BC3E-E0FCBD06E874}"/>
          </ac:spMkLst>
        </pc:spChg>
        <pc:spChg chg="mod">
          <ac:chgData name="Czibók Balázs" userId="f4df1e7e-d2a8-4022-8974-702375ce26f7" providerId="ADAL" clId="{0FC76203-D691-48B6-A986-61D7032E0D4C}" dt="2022-05-03T07:24:23.117" v="271" actId="14100"/>
          <ac:spMkLst>
            <pc:docMk/>
            <pc:sldMk cId="4004642197" sldId="258"/>
            <ac:spMk id="9" creationId="{FD761F05-44C4-4692-82E5-395F9C05FC7F}"/>
          </ac:spMkLst>
        </pc:spChg>
        <pc:spChg chg="add mod">
          <ac:chgData name="Czibók Balázs" userId="f4df1e7e-d2a8-4022-8974-702375ce26f7" providerId="ADAL" clId="{0FC76203-D691-48B6-A986-61D7032E0D4C}" dt="2022-05-03T07:16:57.791" v="138"/>
          <ac:spMkLst>
            <pc:docMk/>
            <pc:sldMk cId="4004642197" sldId="258"/>
            <ac:spMk id="11" creationId="{5F7EF4E9-7DDA-4139-87BC-A1C1AE28D181}"/>
          </ac:spMkLst>
        </pc:spChg>
        <pc:spChg chg="mod">
          <ac:chgData name="Czibók Balázs" userId="f4df1e7e-d2a8-4022-8974-702375ce26f7" providerId="ADAL" clId="{0FC76203-D691-48B6-A986-61D7032E0D4C}" dt="2022-05-03T07:07:21.845" v="6" actId="6549"/>
          <ac:spMkLst>
            <pc:docMk/>
            <pc:sldMk cId="4004642197" sldId="258"/>
            <ac:spMk id="12" creationId="{3A44EACE-1298-4F34-88A2-A3715E501877}"/>
          </ac:spMkLst>
        </pc:spChg>
        <pc:spChg chg="mod">
          <ac:chgData name="Czibók Balázs" userId="f4df1e7e-d2a8-4022-8974-702375ce26f7" providerId="ADAL" clId="{0FC76203-D691-48B6-A986-61D7032E0D4C}" dt="2022-05-03T07:37:30.187" v="273" actId="208"/>
          <ac:spMkLst>
            <pc:docMk/>
            <pc:sldMk cId="4004642197" sldId="258"/>
            <ac:spMk id="14" creationId="{330D1F6C-0F36-4210-BAFC-99138E4BE8FC}"/>
          </ac:spMkLst>
        </pc:spChg>
        <pc:graphicFrameChg chg="add del mod">
          <ac:chgData name="Czibók Balázs" userId="f4df1e7e-d2a8-4022-8974-702375ce26f7" providerId="ADAL" clId="{0FC76203-D691-48B6-A986-61D7032E0D4C}" dt="2022-05-03T07:07:00.976" v="3"/>
          <ac:graphicFrameMkLst>
            <pc:docMk/>
            <pc:sldMk cId="4004642197" sldId="258"/>
            <ac:graphicFrameMk id="2" creationId="{17042F6D-B89D-4EDF-A11A-0AFC2C17AF1C}"/>
          </ac:graphicFrameMkLst>
        </pc:graphicFrameChg>
        <pc:graphicFrameChg chg="add del mod">
          <ac:chgData name="Czibók Balázs" userId="f4df1e7e-d2a8-4022-8974-702375ce26f7" providerId="ADAL" clId="{0FC76203-D691-48B6-A986-61D7032E0D4C}" dt="2022-05-03T07:18:02.522" v="165" actId="478"/>
          <ac:graphicFrameMkLst>
            <pc:docMk/>
            <pc:sldMk cId="4004642197" sldId="258"/>
            <ac:graphicFrameMk id="7" creationId="{44414A20-7FFD-4093-A90B-C9B30AC69D9B}"/>
          </ac:graphicFrameMkLst>
        </pc:graphicFrameChg>
        <pc:graphicFrameChg chg="add del mod">
          <ac:chgData name="Czibók Balázs" userId="f4df1e7e-d2a8-4022-8974-702375ce26f7" providerId="ADAL" clId="{0FC76203-D691-48B6-A986-61D7032E0D4C}" dt="2022-05-03T07:18:00.862" v="164" actId="478"/>
          <ac:graphicFrameMkLst>
            <pc:docMk/>
            <pc:sldMk cId="4004642197" sldId="258"/>
            <ac:graphicFrameMk id="10" creationId="{609DE844-962F-4AE2-ACD9-0AFC7B000955}"/>
          </ac:graphicFrameMkLst>
        </pc:graphicFrameChg>
        <pc:picChg chg="add del">
          <ac:chgData name="Czibók Balázs" userId="f4df1e7e-d2a8-4022-8974-702375ce26f7" providerId="ADAL" clId="{0FC76203-D691-48B6-A986-61D7032E0D4C}" dt="2022-05-03T07:07:33.179" v="9" actId="478"/>
          <ac:picMkLst>
            <pc:docMk/>
            <pc:sldMk cId="4004642197" sldId="258"/>
            <ac:picMk id="5" creationId="{74E46F49-7029-4701-BADD-9E5DF2218F48}"/>
          </ac:picMkLst>
        </pc:picChg>
        <pc:picChg chg="add mod">
          <ac:chgData name="Czibók Balázs" userId="f4df1e7e-d2a8-4022-8974-702375ce26f7" providerId="ADAL" clId="{0FC76203-D691-48B6-A986-61D7032E0D4C}" dt="2022-05-03T07:23:11.812" v="263" actId="14100"/>
          <ac:picMkLst>
            <pc:docMk/>
            <pc:sldMk cId="4004642197" sldId="258"/>
            <ac:picMk id="16" creationId="{65349986-E1B8-4C84-BB54-16212346327F}"/>
          </ac:picMkLst>
        </pc:picChg>
        <pc:picChg chg="add del mod">
          <ac:chgData name="Czibók Balázs" userId="f4df1e7e-d2a8-4022-8974-702375ce26f7" providerId="ADAL" clId="{0FC76203-D691-48B6-A986-61D7032E0D4C}" dt="2022-05-03T07:21:16.544" v="244" actId="478"/>
          <ac:picMkLst>
            <pc:docMk/>
            <pc:sldMk cId="4004642197" sldId="258"/>
            <ac:picMk id="18" creationId="{326BAD36-932A-4413-BCEA-F44399AFD246}"/>
          </ac:picMkLst>
        </pc:picChg>
        <pc:picChg chg="add mod">
          <ac:chgData name="Czibók Balázs" userId="f4df1e7e-d2a8-4022-8974-702375ce26f7" providerId="ADAL" clId="{0FC76203-D691-48B6-A986-61D7032E0D4C}" dt="2022-05-03T07:23:23.412" v="265" actId="1076"/>
          <ac:picMkLst>
            <pc:docMk/>
            <pc:sldMk cId="4004642197" sldId="258"/>
            <ac:picMk id="20" creationId="{8203DB55-645F-4EA2-A2EA-EF14DFBF3806}"/>
          </ac:picMkLst>
        </pc:picChg>
        <pc:picChg chg="add mod modCrop">
          <ac:chgData name="Czibók Balázs" userId="f4df1e7e-d2a8-4022-8974-702375ce26f7" providerId="ADAL" clId="{0FC76203-D691-48B6-A986-61D7032E0D4C}" dt="2022-05-03T07:23:36.590" v="269" actId="732"/>
          <ac:picMkLst>
            <pc:docMk/>
            <pc:sldMk cId="4004642197" sldId="258"/>
            <ac:picMk id="22" creationId="{B90226FA-AA59-4A31-B027-77458259D5C0}"/>
          </ac:picMkLst>
        </pc:picChg>
        <pc:picChg chg="add mod modCrop">
          <ac:chgData name="Czibók Balázs" userId="f4df1e7e-d2a8-4022-8974-702375ce26f7" providerId="ADAL" clId="{0FC76203-D691-48B6-A986-61D7032E0D4C}" dt="2022-05-03T07:23:14.953" v="264" actId="1076"/>
          <ac:picMkLst>
            <pc:docMk/>
            <pc:sldMk cId="4004642197" sldId="258"/>
            <ac:picMk id="24" creationId="{5CE3ECA8-9E9A-4F38-8274-C4A040DB43F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997988" y="7541396"/>
            <a:ext cx="22643862" cy="16042793"/>
          </a:xfrm>
        </p:spPr>
        <p:txBody>
          <a:bodyPr anchor="b"/>
          <a:lstStyle>
            <a:lvl1pPr algn="ctr">
              <a:defRPr sz="17480"/>
            </a:lvl1pPr>
          </a:lstStyle>
          <a:p>
            <a:r>
              <a:rPr lang="hu-HU"/>
              <a:t>Mintacím szerkesztése</a:t>
            </a:r>
            <a:endParaRPr lang="en-US" dirty="0"/>
          </a:p>
        </p:txBody>
      </p:sp>
      <p:sp>
        <p:nvSpPr>
          <p:cNvPr id="3" name="Subtitle 2"/>
          <p:cNvSpPr>
            <a:spLocks noGrp="1"/>
          </p:cNvSpPr>
          <p:nvPr>
            <p:ph type="subTitle" idx="1"/>
          </p:nvPr>
        </p:nvSpPr>
        <p:spPr>
          <a:xfrm>
            <a:off x="3329980" y="24202860"/>
            <a:ext cx="19979879" cy="11125418"/>
          </a:xfrm>
        </p:spPr>
        <p:txBody>
          <a:bodyPr/>
          <a:lstStyle>
            <a:lvl1pPr marL="0" indent="0" algn="ctr">
              <a:buNone/>
              <a:defRPr sz="6992"/>
            </a:lvl1pPr>
            <a:lvl2pPr marL="1332006" indent="0" algn="ctr">
              <a:buNone/>
              <a:defRPr sz="5827"/>
            </a:lvl2pPr>
            <a:lvl3pPr marL="2664013" indent="0" algn="ctr">
              <a:buNone/>
              <a:defRPr sz="5244"/>
            </a:lvl3pPr>
            <a:lvl4pPr marL="3996019" indent="0" algn="ctr">
              <a:buNone/>
              <a:defRPr sz="4661"/>
            </a:lvl4pPr>
            <a:lvl5pPr marL="5328026" indent="0" algn="ctr">
              <a:buNone/>
              <a:defRPr sz="4661"/>
            </a:lvl5pPr>
            <a:lvl6pPr marL="6660032" indent="0" algn="ctr">
              <a:buNone/>
              <a:defRPr sz="4661"/>
            </a:lvl6pPr>
            <a:lvl7pPr marL="7992039" indent="0" algn="ctr">
              <a:buNone/>
              <a:defRPr sz="4661"/>
            </a:lvl7pPr>
            <a:lvl8pPr marL="9324045" indent="0" algn="ctr">
              <a:buNone/>
              <a:defRPr sz="4661"/>
            </a:lvl8pPr>
            <a:lvl9pPr marL="10656052" indent="0" algn="ctr">
              <a:buNone/>
              <a:defRPr sz="4661"/>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F47315CC-E168-4359-A519-FE9D99E0C03B}" type="datetimeFigureOut">
              <a:rPr lang="hu-HU" smtClean="0"/>
              <a:t>2022. 05. 11.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23AB44E-C182-4DF1-801A-58E2AB77658C}" type="slidenum">
              <a:rPr lang="hu-HU" smtClean="0"/>
              <a:t>‹#›</a:t>
            </a:fld>
            <a:endParaRPr lang="hu-HU"/>
          </a:p>
        </p:txBody>
      </p:sp>
    </p:spTree>
    <p:extLst>
      <p:ext uri="{BB962C8B-B14F-4D97-AF65-F5344CB8AC3E}">
        <p14:creationId xmlns:p14="http://schemas.microsoft.com/office/powerpoint/2010/main" val="3038637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47315CC-E168-4359-A519-FE9D99E0C03B}" type="datetimeFigureOut">
              <a:rPr lang="hu-HU" smtClean="0"/>
              <a:t>2022. 05. 11.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23AB44E-C182-4DF1-801A-58E2AB77658C}" type="slidenum">
              <a:rPr lang="hu-HU" smtClean="0"/>
              <a:t>‹#›</a:t>
            </a:fld>
            <a:endParaRPr lang="hu-HU"/>
          </a:p>
        </p:txBody>
      </p:sp>
    </p:spTree>
    <p:extLst>
      <p:ext uri="{BB962C8B-B14F-4D97-AF65-F5344CB8AC3E}">
        <p14:creationId xmlns:p14="http://schemas.microsoft.com/office/powerpoint/2010/main" val="3774683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064136" y="2453352"/>
            <a:ext cx="5744215" cy="3905097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1831490" y="2453352"/>
            <a:ext cx="16899647" cy="3905097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47315CC-E168-4359-A519-FE9D99E0C03B}" type="datetimeFigureOut">
              <a:rPr lang="hu-HU" smtClean="0"/>
              <a:t>2022. 05. 11.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23AB44E-C182-4DF1-801A-58E2AB77658C}" type="slidenum">
              <a:rPr lang="hu-HU" smtClean="0"/>
              <a:t>‹#›</a:t>
            </a:fld>
            <a:endParaRPr lang="hu-HU"/>
          </a:p>
        </p:txBody>
      </p:sp>
    </p:spTree>
    <p:extLst>
      <p:ext uri="{BB962C8B-B14F-4D97-AF65-F5344CB8AC3E}">
        <p14:creationId xmlns:p14="http://schemas.microsoft.com/office/powerpoint/2010/main" val="964191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47315CC-E168-4359-A519-FE9D99E0C03B}" type="datetimeFigureOut">
              <a:rPr lang="hu-HU" smtClean="0"/>
              <a:t>2022. 05. 11.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23AB44E-C182-4DF1-801A-58E2AB77658C}" type="slidenum">
              <a:rPr lang="hu-HU" smtClean="0"/>
              <a:t>‹#›</a:t>
            </a:fld>
            <a:endParaRPr lang="hu-HU"/>
          </a:p>
        </p:txBody>
      </p:sp>
    </p:spTree>
    <p:extLst>
      <p:ext uri="{BB962C8B-B14F-4D97-AF65-F5344CB8AC3E}">
        <p14:creationId xmlns:p14="http://schemas.microsoft.com/office/powerpoint/2010/main" val="2903676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817616" y="11488104"/>
            <a:ext cx="22976860" cy="19168148"/>
          </a:xfrm>
        </p:spPr>
        <p:txBody>
          <a:bodyPr anchor="b"/>
          <a:lstStyle>
            <a:lvl1pPr>
              <a:defRPr sz="17480"/>
            </a:lvl1pPr>
          </a:lstStyle>
          <a:p>
            <a:r>
              <a:rPr lang="hu-HU"/>
              <a:t>Mintacím szerkesztése</a:t>
            </a:r>
            <a:endParaRPr lang="en-US" dirty="0"/>
          </a:p>
        </p:txBody>
      </p:sp>
      <p:sp>
        <p:nvSpPr>
          <p:cNvPr id="3" name="Text Placeholder 2"/>
          <p:cNvSpPr>
            <a:spLocks noGrp="1"/>
          </p:cNvSpPr>
          <p:nvPr>
            <p:ph type="body" idx="1"/>
          </p:nvPr>
        </p:nvSpPr>
        <p:spPr>
          <a:xfrm>
            <a:off x="1817616" y="30837590"/>
            <a:ext cx="22976860" cy="10080076"/>
          </a:xfrm>
        </p:spPr>
        <p:txBody>
          <a:bodyPr/>
          <a:lstStyle>
            <a:lvl1pPr marL="0" indent="0">
              <a:buNone/>
              <a:defRPr sz="6992">
                <a:solidFill>
                  <a:schemeClr val="tx1"/>
                </a:solidFill>
              </a:defRPr>
            </a:lvl1pPr>
            <a:lvl2pPr marL="1332006" indent="0">
              <a:buNone/>
              <a:defRPr sz="5827">
                <a:solidFill>
                  <a:schemeClr val="tx1">
                    <a:tint val="75000"/>
                  </a:schemeClr>
                </a:solidFill>
              </a:defRPr>
            </a:lvl2pPr>
            <a:lvl3pPr marL="2664013" indent="0">
              <a:buNone/>
              <a:defRPr sz="5244">
                <a:solidFill>
                  <a:schemeClr val="tx1">
                    <a:tint val="75000"/>
                  </a:schemeClr>
                </a:solidFill>
              </a:defRPr>
            </a:lvl3pPr>
            <a:lvl4pPr marL="3996019" indent="0">
              <a:buNone/>
              <a:defRPr sz="4661">
                <a:solidFill>
                  <a:schemeClr val="tx1">
                    <a:tint val="75000"/>
                  </a:schemeClr>
                </a:solidFill>
              </a:defRPr>
            </a:lvl4pPr>
            <a:lvl5pPr marL="5328026" indent="0">
              <a:buNone/>
              <a:defRPr sz="4661">
                <a:solidFill>
                  <a:schemeClr val="tx1">
                    <a:tint val="75000"/>
                  </a:schemeClr>
                </a:solidFill>
              </a:defRPr>
            </a:lvl5pPr>
            <a:lvl6pPr marL="6660032" indent="0">
              <a:buNone/>
              <a:defRPr sz="4661">
                <a:solidFill>
                  <a:schemeClr val="tx1">
                    <a:tint val="75000"/>
                  </a:schemeClr>
                </a:solidFill>
              </a:defRPr>
            </a:lvl6pPr>
            <a:lvl7pPr marL="7992039" indent="0">
              <a:buNone/>
              <a:defRPr sz="4661">
                <a:solidFill>
                  <a:schemeClr val="tx1">
                    <a:tint val="75000"/>
                  </a:schemeClr>
                </a:solidFill>
              </a:defRPr>
            </a:lvl7pPr>
            <a:lvl8pPr marL="9324045" indent="0">
              <a:buNone/>
              <a:defRPr sz="4661">
                <a:solidFill>
                  <a:schemeClr val="tx1">
                    <a:tint val="75000"/>
                  </a:schemeClr>
                </a:solidFill>
              </a:defRPr>
            </a:lvl8pPr>
            <a:lvl9pPr marL="10656052" indent="0">
              <a:buNone/>
              <a:defRPr sz="4661">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F47315CC-E168-4359-A519-FE9D99E0C03B}" type="datetimeFigureOut">
              <a:rPr lang="hu-HU" smtClean="0"/>
              <a:t>2022. 05. 11.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23AB44E-C182-4DF1-801A-58E2AB77658C}" type="slidenum">
              <a:rPr lang="hu-HU" smtClean="0"/>
              <a:t>‹#›</a:t>
            </a:fld>
            <a:endParaRPr lang="hu-HU"/>
          </a:p>
        </p:txBody>
      </p:sp>
    </p:spTree>
    <p:extLst>
      <p:ext uri="{BB962C8B-B14F-4D97-AF65-F5344CB8AC3E}">
        <p14:creationId xmlns:p14="http://schemas.microsoft.com/office/powerpoint/2010/main" val="1816799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1831489" y="12266763"/>
            <a:ext cx="11321931" cy="2923756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13486418" y="12266763"/>
            <a:ext cx="11321931" cy="2923756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F47315CC-E168-4359-A519-FE9D99E0C03B}" type="datetimeFigureOut">
              <a:rPr lang="hu-HU" smtClean="0"/>
              <a:t>2022. 05. 11.</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23AB44E-C182-4DF1-801A-58E2AB77658C}" type="slidenum">
              <a:rPr lang="hu-HU" smtClean="0"/>
              <a:t>‹#›</a:t>
            </a:fld>
            <a:endParaRPr lang="hu-HU"/>
          </a:p>
        </p:txBody>
      </p:sp>
    </p:spTree>
    <p:extLst>
      <p:ext uri="{BB962C8B-B14F-4D97-AF65-F5344CB8AC3E}">
        <p14:creationId xmlns:p14="http://schemas.microsoft.com/office/powerpoint/2010/main" val="2060973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1834959" y="2453363"/>
            <a:ext cx="22976860" cy="8906740"/>
          </a:xfrm>
        </p:spPr>
        <p:txBody>
          <a:bodyPr/>
          <a:lstStyle/>
          <a:p>
            <a:r>
              <a:rPr lang="hu-HU"/>
              <a:t>Mintacím szerkesztése</a:t>
            </a:r>
            <a:endParaRPr lang="en-US" dirty="0"/>
          </a:p>
        </p:txBody>
      </p:sp>
      <p:sp>
        <p:nvSpPr>
          <p:cNvPr id="3" name="Text Placeholder 2"/>
          <p:cNvSpPr>
            <a:spLocks noGrp="1"/>
          </p:cNvSpPr>
          <p:nvPr>
            <p:ph type="body" idx="1"/>
          </p:nvPr>
        </p:nvSpPr>
        <p:spPr>
          <a:xfrm>
            <a:off x="1834962" y="11296092"/>
            <a:ext cx="11269898" cy="5536040"/>
          </a:xfrm>
        </p:spPr>
        <p:txBody>
          <a:bodyPr anchor="b"/>
          <a:lstStyle>
            <a:lvl1pPr marL="0" indent="0">
              <a:buNone/>
              <a:defRPr sz="6992" b="1"/>
            </a:lvl1pPr>
            <a:lvl2pPr marL="1332006" indent="0">
              <a:buNone/>
              <a:defRPr sz="5827" b="1"/>
            </a:lvl2pPr>
            <a:lvl3pPr marL="2664013" indent="0">
              <a:buNone/>
              <a:defRPr sz="5244" b="1"/>
            </a:lvl3pPr>
            <a:lvl4pPr marL="3996019" indent="0">
              <a:buNone/>
              <a:defRPr sz="4661" b="1"/>
            </a:lvl4pPr>
            <a:lvl5pPr marL="5328026" indent="0">
              <a:buNone/>
              <a:defRPr sz="4661" b="1"/>
            </a:lvl5pPr>
            <a:lvl6pPr marL="6660032" indent="0">
              <a:buNone/>
              <a:defRPr sz="4661" b="1"/>
            </a:lvl6pPr>
            <a:lvl7pPr marL="7992039" indent="0">
              <a:buNone/>
              <a:defRPr sz="4661" b="1"/>
            </a:lvl7pPr>
            <a:lvl8pPr marL="9324045" indent="0">
              <a:buNone/>
              <a:defRPr sz="4661" b="1"/>
            </a:lvl8pPr>
            <a:lvl9pPr marL="10656052" indent="0">
              <a:buNone/>
              <a:defRPr sz="4661" b="1"/>
            </a:lvl9pPr>
          </a:lstStyle>
          <a:p>
            <a:pPr lvl="0"/>
            <a:r>
              <a:rPr lang="hu-HU"/>
              <a:t>Mintaszöveg szerkesztése</a:t>
            </a:r>
          </a:p>
        </p:txBody>
      </p:sp>
      <p:sp>
        <p:nvSpPr>
          <p:cNvPr id="4" name="Content Placeholder 3"/>
          <p:cNvSpPr>
            <a:spLocks noGrp="1"/>
          </p:cNvSpPr>
          <p:nvPr>
            <p:ph sz="half" idx="2"/>
          </p:nvPr>
        </p:nvSpPr>
        <p:spPr>
          <a:xfrm>
            <a:off x="1834962" y="16832132"/>
            <a:ext cx="11269898" cy="2475753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13486419" y="11296092"/>
            <a:ext cx="11325401" cy="5536040"/>
          </a:xfrm>
        </p:spPr>
        <p:txBody>
          <a:bodyPr anchor="b"/>
          <a:lstStyle>
            <a:lvl1pPr marL="0" indent="0">
              <a:buNone/>
              <a:defRPr sz="6992" b="1"/>
            </a:lvl1pPr>
            <a:lvl2pPr marL="1332006" indent="0">
              <a:buNone/>
              <a:defRPr sz="5827" b="1"/>
            </a:lvl2pPr>
            <a:lvl3pPr marL="2664013" indent="0">
              <a:buNone/>
              <a:defRPr sz="5244" b="1"/>
            </a:lvl3pPr>
            <a:lvl4pPr marL="3996019" indent="0">
              <a:buNone/>
              <a:defRPr sz="4661" b="1"/>
            </a:lvl4pPr>
            <a:lvl5pPr marL="5328026" indent="0">
              <a:buNone/>
              <a:defRPr sz="4661" b="1"/>
            </a:lvl5pPr>
            <a:lvl6pPr marL="6660032" indent="0">
              <a:buNone/>
              <a:defRPr sz="4661" b="1"/>
            </a:lvl6pPr>
            <a:lvl7pPr marL="7992039" indent="0">
              <a:buNone/>
              <a:defRPr sz="4661" b="1"/>
            </a:lvl7pPr>
            <a:lvl8pPr marL="9324045" indent="0">
              <a:buNone/>
              <a:defRPr sz="4661" b="1"/>
            </a:lvl8pPr>
            <a:lvl9pPr marL="10656052" indent="0">
              <a:buNone/>
              <a:defRPr sz="4661" b="1"/>
            </a:lvl9pPr>
          </a:lstStyle>
          <a:p>
            <a:pPr lvl="0"/>
            <a:r>
              <a:rPr lang="hu-HU"/>
              <a:t>Mintaszöveg szerkesztése</a:t>
            </a:r>
          </a:p>
        </p:txBody>
      </p:sp>
      <p:sp>
        <p:nvSpPr>
          <p:cNvPr id="6" name="Content Placeholder 5"/>
          <p:cNvSpPr>
            <a:spLocks noGrp="1"/>
          </p:cNvSpPr>
          <p:nvPr>
            <p:ph sz="quarter" idx="4"/>
          </p:nvPr>
        </p:nvSpPr>
        <p:spPr>
          <a:xfrm>
            <a:off x="13486419" y="16832132"/>
            <a:ext cx="11325401" cy="2475753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F47315CC-E168-4359-A519-FE9D99E0C03B}" type="datetimeFigureOut">
              <a:rPr lang="hu-HU" smtClean="0"/>
              <a:t>2022. 05. 11.</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823AB44E-C182-4DF1-801A-58E2AB77658C}" type="slidenum">
              <a:rPr lang="hu-HU" smtClean="0"/>
              <a:t>‹#›</a:t>
            </a:fld>
            <a:endParaRPr lang="hu-HU"/>
          </a:p>
        </p:txBody>
      </p:sp>
    </p:spTree>
    <p:extLst>
      <p:ext uri="{BB962C8B-B14F-4D97-AF65-F5344CB8AC3E}">
        <p14:creationId xmlns:p14="http://schemas.microsoft.com/office/powerpoint/2010/main" val="301851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F47315CC-E168-4359-A519-FE9D99E0C03B}" type="datetimeFigureOut">
              <a:rPr lang="hu-HU" smtClean="0"/>
              <a:t>2022. 05. 11.</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823AB44E-C182-4DF1-801A-58E2AB77658C}" type="slidenum">
              <a:rPr lang="hu-HU" smtClean="0"/>
              <a:t>‹#›</a:t>
            </a:fld>
            <a:endParaRPr lang="hu-HU"/>
          </a:p>
        </p:txBody>
      </p:sp>
    </p:spTree>
    <p:extLst>
      <p:ext uri="{BB962C8B-B14F-4D97-AF65-F5344CB8AC3E}">
        <p14:creationId xmlns:p14="http://schemas.microsoft.com/office/powerpoint/2010/main" val="382305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7315CC-E168-4359-A519-FE9D99E0C03B}" type="datetimeFigureOut">
              <a:rPr lang="hu-HU" smtClean="0"/>
              <a:t>2022. 05. 11.</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823AB44E-C182-4DF1-801A-58E2AB77658C}" type="slidenum">
              <a:rPr lang="hu-HU" smtClean="0"/>
              <a:t>‹#›</a:t>
            </a:fld>
            <a:endParaRPr lang="hu-HU"/>
          </a:p>
        </p:txBody>
      </p:sp>
    </p:spTree>
    <p:extLst>
      <p:ext uri="{BB962C8B-B14F-4D97-AF65-F5344CB8AC3E}">
        <p14:creationId xmlns:p14="http://schemas.microsoft.com/office/powerpoint/2010/main" val="3633040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834959" y="3072024"/>
            <a:ext cx="8592041" cy="10752085"/>
          </a:xfrm>
        </p:spPr>
        <p:txBody>
          <a:bodyPr anchor="b"/>
          <a:lstStyle>
            <a:lvl1pPr>
              <a:defRPr sz="9323"/>
            </a:lvl1pPr>
          </a:lstStyle>
          <a:p>
            <a:r>
              <a:rPr lang="hu-HU"/>
              <a:t>Mintacím szerkesztése</a:t>
            </a:r>
            <a:endParaRPr lang="en-US" dirty="0"/>
          </a:p>
        </p:txBody>
      </p:sp>
      <p:sp>
        <p:nvSpPr>
          <p:cNvPr id="3" name="Content Placeholder 2"/>
          <p:cNvSpPr>
            <a:spLocks noGrp="1"/>
          </p:cNvSpPr>
          <p:nvPr>
            <p:ph idx="1"/>
          </p:nvPr>
        </p:nvSpPr>
        <p:spPr>
          <a:xfrm>
            <a:off x="11325401" y="6634729"/>
            <a:ext cx="13486418" cy="32746925"/>
          </a:xfrm>
        </p:spPr>
        <p:txBody>
          <a:bodyPr/>
          <a:lstStyle>
            <a:lvl1pPr>
              <a:defRPr sz="9323"/>
            </a:lvl1pPr>
            <a:lvl2pPr>
              <a:defRPr sz="8158"/>
            </a:lvl2pPr>
            <a:lvl3pPr>
              <a:defRPr sz="6992"/>
            </a:lvl3pPr>
            <a:lvl4pPr>
              <a:defRPr sz="5827"/>
            </a:lvl4pPr>
            <a:lvl5pPr>
              <a:defRPr sz="5827"/>
            </a:lvl5pPr>
            <a:lvl6pPr>
              <a:defRPr sz="5827"/>
            </a:lvl6pPr>
            <a:lvl7pPr>
              <a:defRPr sz="5827"/>
            </a:lvl7pPr>
            <a:lvl8pPr>
              <a:defRPr sz="5827"/>
            </a:lvl8pPr>
            <a:lvl9pPr>
              <a:defRPr sz="5827"/>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1834959" y="13824109"/>
            <a:ext cx="8592041" cy="25610872"/>
          </a:xfrm>
        </p:spPr>
        <p:txBody>
          <a:bodyPr/>
          <a:lstStyle>
            <a:lvl1pPr marL="0" indent="0">
              <a:buNone/>
              <a:defRPr sz="4661"/>
            </a:lvl1pPr>
            <a:lvl2pPr marL="1332006" indent="0">
              <a:buNone/>
              <a:defRPr sz="4079"/>
            </a:lvl2pPr>
            <a:lvl3pPr marL="2664013" indent="0">
              <a:buNone/>
              <a:defRPr sz="3496"/>
            </a:lvl3pPr>
            <a:lvl4pPr marL="3996019" indent="0">
              <a:buNone/>
              <a:defRPr sz="2913"/>
            </a:lvl4pPr>
            <a:lvl5pPr marL="5328026" indent="0">
              <a:buNone/>
              <a:defRPr sz="2913"/>
            </a:lvl5pPr>
            <a:lvl6pPr marL="6660032" indent="0">
              <a:buNone/>
              <a:defRPr sz="2913"/>
            </a:lvl6pPr>
            <a:lvl7pPr marL="7992039" indent="0">
              <a:buNone/>
              <a:defRPr sz="2913"/>
            </a:lvl7pPr>
            <a:lvl8pPr marL="9324045" indent="0">
              <a:buNone/>
              <a:defRPr sz="2913"/>
            </a:lvl8pPr>
            <a:lvl9pPr marL="10656052" indent="0">
              <a:buNone/>
              <a:defRPr sz="2913"/>
            </a:lvl9pPr>
          </a:lstStyle>
          <a:p>
            <a:pPr lvl="0"/>
            <a:r>
              <a:rPr lang="hu-HU"/>
              <a:t>Mintaszöveg szerkesztése</a:t>
            </a:r>
          </a:p>
        </p:txBody>
      </p:sp>
      <p:sp>
        <p:nvSpPr>
          <p:cNvPr id="5" name="Date Placeholder 4"/>
          <p:cNvSpPr>
            <a:spLocks noGrp="1"/>
          </p:cNvSpPr>
          <p:nvPr>
            <p:ph type="dt" sz="half" idx="10"/>
          </p:nvPr>
        </p:nvSpPr>
        <p:spPr/>
        <p:txBody>
          <a:bodyPr/>
          <a:lstStyle/>
          <a:p>
            <a:fld id="{F47315CC-E168-4359-A519-FE9D99E0C03B}" type="datetimeFigureOut">
              <a:rPr lang="hu-HU" smtClean="0"/>
              <a:t>2022. 05. 11.</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23AB44E-C182-4DF1-801A-58E2AB77658C}" type="slidenum">
              <a:rPr lang="hu-HU" smtClean="0"/>
              <a:t>‹#›</a:t>
            </a:fld>
            <a:endParaRPr lang="hu-HU"/>
          </a:p>
        </p:txBody>
      </p:sp>
    </p:spTree>
    <p:extLst>
      <p:ext uri="{BB962C8B-B14F-4D97-AF65-F5344CB8AC3E}">
        <p14:creationId xmlns:p14="http://schemas.microsoft.com/office/powerpoint/2010/main" val="4039009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834959" y="3072024"/>
            <a:ext cx="8592041" cy="10752085"/>
          </a:xfrm>
        </p:spPr>
        <p:txBody>
          <a:bodyPr anchor="b"/>
          <a:lstStyle>
            <a:lvl1pPr>
              <a:defRPr sz="9323"/>
            </a:lvl1pPr>
          </a:lstStyle>
          <a:p>
            <a:r>
              <a:rPr lang="hu-HU"/>
              <a:t>Mintacím szerkesztése</a:t>
            </a:r>
            <a:endParaRPr lang="en-US" dirty="0"/>
          </a:p>
        </p:txBody>
      </p:sp>
      <p:sp>
        <p:nvSpPr>
          <p:cNvPr id="3" name="Picture Placeholder 2"/>
          <p:cNvSpPr>
            <a:spLocks noGrp="1" noChangeAspect="1"/>
          </p:cNvSpPr>
          <p:nvPr>
            <p:ph type="pic" idx="1"/>
          </p:nvPr>
        </p:nvSpPr>
        <p:spPr>
          <a:xfrm>
            <a:off x="11325401" y="6634729"/>
            <a:ext cx="13486418" cy="32746925"/>
          </a:xfrm>
        </p:spPr>
        <p:txBody>
          <a:bodyPr anchor="t"/>
          <a:lstStyle>
            <a:lvl1pPr marL="0" indent="0">
              <a:buNone/>
              <a:defRPr sz="9323"/>
            </a:lvl1pPr>
            <a:lvl2pPr marL="1332006" indent="0">
              <a:buNone/>
              <a:defRPr sz="8158"/>
            </a:lvl2pPr>
            <a:lvl3pPr marL="2664013" indent="0">
              <a:buNone/>
              <a:defRPr sz="6992"/>
            </a:lvl3pPr>
            <a:lvl4pPr marL="3996019" indent="0">
              <a:buNone/>
              <a:defRPr sz="5827"/>
            </a:lvl4pPr>
            <a:lvl5pPr marL="5328026" indent="0">
              <a:buNone/>
              <a:defRPr sz="5827"/>
            </a:lvl5pPr>
            <a:lvl6pPr marL="6660032" indent="0">
              <a:buNone/>
              <a:defRPr sz="5827"/>
            </a:lvl6pPr>
            <a:lvl7pPr marL="7992039" indent="0">
              <a:buNone/>
              <a:defRPr sz="5827"/>
            </a:lvl7pPr>
            <a:lvl8pPr marL="9324045" indent="0">
              <a:buNone/>
              <a:defRPr sz="5827"/>
            </a:lvl8pPr>
            <a:lvl9pPr marL="10656052" indent="0">
              <a:buNone/>
              <a:defRPr sz="5827"/>
            </a:lvl9pPr>
          </a:lstStyle>
          <a:p>
            <a:r>
              <a:rPr lang="hu-HU"/>
              <a:t>Kép beszúrásához kattintson az ikonra</a:t>
            </a:r>
            <a:endParaRPr lang="en-US" dirty="0"/>
          </a:p>
        </p:txBody>
      </p:sp>
      <p:sp>
        <p:nvSpPr>
          <p:cNvPr id="4" name="Text Placeholder 3"/>
          <p:cNvSpPr>
            <a:spLocks noGrp="1"/>
          </p:cNvSpPr>
          <p:nvPr>
            <p:ph type="body" sz="half" idx="2"/>
          </p:nvPr>
        </p:nvSpPr>
        <p:spPr>
          <a:xfrm>
            <a:off x="1834959" y="13824109"/>
            <a:ext cx="8592041" cy="25610872"/>
          </a:xfrm>
        </p:spPr>
        <p:txBody>
          <a:bodyPr/>
          <a:lstStyle>
            <a:lvl1pPr marL="0" indent="0">
              <a:buNone/>
              <a:defRPr sz="4661"/>
            </a:lvl1pPr>
            <a:lvl2pPr marL="1332006" indent="0">
              <a:buNone/>
              <a:defRPr sz="4079"/>
            </a:lvl2pPr>
            <a:lvl3pPr marL="2664013" indent="0">
              <a:buNone/>
              <a:defRPr sz="3496"/>
            </a:lvl3pPr>
            <a:lvl4pPr marL="3996019" indent="0">
              <a:buNone/>
              <a:defRPr sz="2913"/>
            </a:lvl4pPr>
            <a:lvl5pPr marL="5328026" indent="0">
              <a:buNone/>
              <a:defRPr sz="2913"/>
            </a:lvl5pPr>
            <a:lvl6pPr marL="6660032" indent="0">
              <a:buNone/>
              <a:defRPr sz="2913"/>
            </a:lvl6pPr>
            <a:lvl7pPr marL="7992039" indent="0">
              <a:buNone/>
              <a:defRPr sz="2913"/>
            </a:lvl7pPr>
            <a:lvl8pPr marL="9324045" indent="0">
              <a:buNone/>
              <a:defRPr sz="2913"/>
            </a:lvl8pPr>
            <a:lvl9pPr marL="10656052" indent="0">
              <a:buNone/>
              <a:defRPr sz="2913"/>
            </a:lvl9pPr>
          </a:lstStyle>
          <a:p>
            <a:pPr lvl="0"/>
            <a:r>
              <a:rPr lang="hu-HU"/>
              <a:t>Mintaszöveg szerkesztése</a:t>
            </a:r>
          </a:p>
        </p:txBody>
      </p:sp>
      <p:sp>
        <p:nvSpPr>
          <p:cNvPr id="5" name="Date Placeholder 4"/>
          <p:cNvSpPr>
            <a:spLocks noGrp="1"/>
          </p:cNvSpPr>
          <p:nvPr>
            <p:ph type="dt" sz="half" idx="10"/>
          </p:nvPr>
        </p:nvSpPr>
        <p:spPr/>
        <p:txBody>
          <a:bodyPr/>
          <a:lstStyle/>
          <a:p>
            <a:fld id="{F47315CC-E168-4359-A519-FE9D99E0C03B}" type="datetimeFigureOut">
              <a:rPr lang="hu-HU" smtClean="0"/>
              <a:t>2022. 05. 11.</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23AB44E-C182-4DF1-801A-58E2AB77658C}" type="slidenum">
              <a:rPr lang="hu-HU" smtClean="0"/>
              <a:t>‹#›</a:t>
            </a:fld>
            <a:endParaRPr lang="hu-HU"/>
          </a:p>
        </p:txBody>
      </p:sp>
    </p:spTree>
    <p:extLst>
      <p:ext uri="{BB962C8B-B14F-4D97-AF65-F5344CB8AC3E}">
        <p14:creationId xmlns:p14="http://schemas.microsoft.com/office/powerpoint/2010/main" val="2564800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1489" y="2453363"/>
            <a:ext cx="22976860" cy="8906740"/>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1831489" y="12266763"/>
            <a:ext cx="22976860" cy="29237567"/>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1831489" y="42709680"/>
            <a:ext cx="5993964" cy="2453353"/>
          </a:xfrm>
          <a:prstGeom prst="rect">
            <a:avLst/>
          </a:prstGeom>
        </p:spPr>
        <p:txBody>
          <a:bodyPr vert="horz" lIns="91440" tIns="45720" rIns="91440" bIns="45720" rtlCol="0" anchor="ctr"/>
          <a:lstStyle>
            <a:lvl1pPr algn="l">
              <a:defRPr sz="3496">
                <a:solidFill>
                  <a:schemeClr val="tx1">
                    <a:tint val="75000"/>
                  </a:schemeClr>
                </a:solidFill>
              </a:defRPr>
            </a:lvl1pPr>
          </a:lstStyle>
          <a:p>
            <a:fld id="{F47315CC-E168-4359-A519-FE9D99E0C03B}" type="datetimeFigureOut">
              <a:rPr lang="hu-HU" smtClean="0"/>
              <a:t>2022. 05. 11.</a:t>
            </a:fld>
            <a:endParaRPr lang="hu-HU"/>
          </a:p>
        </p:txBody>
      </p:sp>
      <p:sp>
        <p:nvSpPr>
          <p:cNvPr id="5" name="Footer Placeholder 4"/>
          <p:cNvSpPr>
            <a:spLocks noGrp="1"/>
          </p:cNvSpPr>
          <p:nvPr>
            <p:ph type="ftr" sz="quarter" idx="3"/>
          </p:nvPr>
        </p:nvSpPr>
        <p:spPr>
          <a:xfrm>
            <a:off x="8824447" y="42709680"/>
            <a:ext cx="8990945" cy="2453353"/>
          </a:xfrm>
          <a:prstGeom prst="rect">
            <a:avLst/>
          </a:prstGeom>
        </p:spPr>
        <p:txBody>
          <a:bodyPr vert="horz" lIns="91440" tIns="45720" rIns="91440" bIns="45720" rtlCol="0" anchor="ctr"/>
          <a:lstStyle>
            <a:lvl1pPr algn="ctr">
              <a:defRPr sz="3496">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18814385" y="42709680"/>
            <a:ext cx="5993964" cy="2453353"/>
          </a:xfrm>
          <a:prstGeom prst="rect">
            <a:avLst/>
          </a:prstGeom>
        </p:spPr>
        <p:txBody>
          <a:bodyPr vert="horz" lIns="91440" tIns="45720" rIns="91440" bIns="45720" rtlCol="0" anchor="ctr"/>
          <a:lstStyle>
            <a:lvl1pPr algn="r">
              <a:defRPr sz="3496">
                <a:solidFill>
                  <a:schemeClr val="tx1">
                    <a:tint val="75000"/>
                  </a:schemeClr>
                </a:solidFill>
              </a:defRPr>
            </a:lvl1pPr>
          </a:lstStyle>
          <a:p>
            <a:fld id="{823AB44E-C182-4DF1-801A-58E2AB77658C}" type="slidenum">
              <a:rPr lang="hu-HU" smtClean="0"/>
              <a:t>‹#›</a:t>
            </a:fld>
            <a:endParaRPr lang="hu-HU"/>
          </a:p>
        </p:txBody>
      </p:sp>
    </p:spTree>
    <p:extLst>
      <p:ext uri="{BB962C8B-B14F-4D97-AF65-F5344CB8AC3E}">
        <p14:creationId xmlns:p14="http://schemas.microsoft.com/office/powerpoint/2010/main" val="2273986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664013" rtl="0" eaLnBrk="1" latinLnBrk="0" hangingPunct="1">
        <a:lnSpc>
          <a:spcPct val="90000"/>
        </a:lnSpc>
        <a:spcBef>
          <a:spcPct val="0"/>
        </a:spcBef>
        <a:buNone/>
        <a:defRPr sz="12819" kern="1200">
          <a:solidFill>
            <a:schemeClr val="tx1"/>
          </a:solidFill>
          <a:latin typeface="+mj-lt"/>
          <a:ea typeface="+mj-ea"/>
          <a:cs typeface="+mj-cs"/>
        </a:defRPr>
      </a:lvl1pPr>
    </p:titleStyle>
    <p:bodyStyle>
      <a:lvl1pPr marL="666003" indent="-666003" algn="l" defTabSz="2664013" rtl="0" eaLnBrk="1" latinLnBrk="0" hangingPunct="1">
        <a:lnSpc>
          <a:spcPct val="90000"/>
        </a:lnSpc>
        <a:spcBef>
          <a:spcPts val="2913"/>
        </a:spcBef>
        <a:buFont typeface="Arial" panose="020B0604020202020204" pitchFamily="34" charset="0"/>
        <a:buChar char="•"/>
        <a:defRPr sz="8158" kern="1200">
          <a:solidFill>
            <a:schemeClr val="tx1"/>
          </a:solidFill>
          <a:latin typeface="+mn-lt"/>
          <a:ea typeface="+mn-ea"/>
          <a:cs typeface="+mn-cs"/>
        </a:defRPr>
      </a:lvl1pPr>
      <a:lvl2pPr marL="1998010" indent="-666003" algn="l" defTabSz="2664013" rtl="0" eaLnBrk="1" latinLnBrk="0" hangingPunct="1">
        <a:lnSpc>
          <a:spcPct val="90000"/>
        </a:lnSpc>
        <a:spcBef>
          <a:spcPts val="1457"/>
        </a:spcBef>
        <a:buFont typeface="Arial" panose="020B0604020202020204" pitchFamily="34" charset="0"/>
        <a:buChar char="•"/>
        <a:defRPr sz="6992" kern="1200">
          <a:solidFill>
            <a:schemeClr val="tx1"/>
          </a:solidFill>
          <a:latin typeface="+mn-lt"/>
          <a:ea typeface="+mn-ea"/>
          <a:cs typeface="+mn-cs"/>
        </a:defRPr>
      </a:lvl2pPr>
      <a:lvl3pPr marL="3330016" indent="-666003" algn="l" defTabSz="2664013" rtl="0" eaLnBrk="1" latinLnBrk="0" hangingPunct="1">
        <a:lnSpc>
          <a:spcPct val="90000"/>
        </a:lnSpc>
        <a:spcBef>
          <a:spcPts val="1457"/>
        </a:spcBef>
        <a:buFont typeface="Arial" panose="020B0604020202020204" pitchFamily="34" charset="0"/>
        <a:buChar char="•"/>
        <a:defRPr sz="5827" kern="1200">
          <a:solidFill>
            <a:schemeClr val="tx1"/>
          </a:solidFill>
          <a:latin typeface="+mn-lt"/>
          <a:ea typeface="+mn-ea"/>
          <a:cs typeface="+mn-cs"/>
        </a:defRPr>
      </a:lvl3pPr>
      <a:lvl4pPr marL="4662023" indent="-666003" algn="l" defTabSz="2664013" rtl="0" eaLnBrk="1" latinLnBrk="0" hangingPunct="1">
        <a:lnSpc>
          <a:spcPct val="90000"/>
        </a:lnSpc>
        <a:spcBef>
          <a:spcPts val="1457"/>
        </a:spcBef>
        <a:buFont typeface="Arial" panose="020B0604020202020204" pitchFamily="34" charset="0"/>
        <a:buChar char="•"/>
        <a:defRPr sz="5244" kern="1200">
          <a:solidFill>
            <a:schemeClr val="tx1"/>
          </a:solidFill>
          <a:latin typeface="+mn-lt"/>
          <a:ea typeface="+mn-ea"/>
          <a:cs typeface="+mn-cs"/>
        </a:defRPr>
      </a:lvl4pPr>
      <a:lvl5pPr marL="5994029" indent="-666003" algn="l" defTabSz="2664013" rtl="0" eaLnBrk="1" latinLnBrk="0" hangingPunct="1">
        <a:lnSpc>
          <a:spcPct val="90000"/>
        </a:lnSpc>
        <a:spcBef>
          <a:spcPts val="1457"/>
        </a:spcBef>
        <a:buFont typeface="Arial" panose="020B0604020202020204" pitchFamily="34" charset="0"/>
        <a:buChar char="•"/>
        <a:defRPr sz="5244" kern="1200">
          <a:solidFill>
            <a:schemeClr val="tx1"/>
          </a:solidFill>
          <a:latin typeface="+mn-lt"/>
          <a:ea typeface="+mn-ea"/>
          <a:cs typeface="+mn-cs"/>
        </a:defRPr>
      </a:lvl5pPr>
      <a:lvl6pPr marL="7326036" indent="-666003" algn="l" defTabSz="2664013" rtl="0" eaLnBrk="1" latinLnBrk="0" hangingPunct="1">
        <a:lnSpc>
          <a:spcPct val="90000"/>
        </a:lnSpc>
        <a:spcBef>
          <a:spcPts val="1457"/>
        </a:spcBef>
        <a:buFont typeface="Arial" panose="020B0604020202020204" pitchFamily="34" charset="0"/>
        <a:buChar char="•"/>
        <a:defRPr sz="5244" kern="1200">
          <a:solidFill>
            <a:schemeClr val="tx1"/>
          </a:solidFill>
          <a:latin typeface="+mn-lt"/>
          <a:ea typeface="+mn-ea"/>
          <a:cs typeface="+mn-cs"/>
        </a:defRPr>
      </a:lvl6pPr>
      <a:lvl7pPr marL="8658042" indent="-666003" algn="l" defTabSz="2664013" rtl="0" eaLnBrk="1" latinLnBrk="0" hangingPunct="1">
        <a:lnSpc>
          <a:spcPct val="90000"/>
        </a:lnSpc>
        <a:spcBef>
          <a:spcPts val="1457"/>
        </a:spcBef>
        <a:buFont typeface="Arial" panose="020B0604020202020204" pitchFamily="34" charset="0"/>
        <a:buChar char="•"/>
        <a:defRPr sz="5244" kern="1200">
          <a:solidFill>
            <a:schemeClr val="tx1"/>
          </a:solidFill>
          <a:latin typeface="+mn-lt"/>
          <a:ea typeface="+mn-ea"/>
          <a:cs typeface="+mn-cs"/>
        </a:defRPr>
      </a:lvl7pPr>
      <a:lvl8pPr marL="9990049" indent="-666003" algn="l" defTabSz="2664013" rtl="0" eaLnBrk="1" latinLnBrk="0" hangingPunct="1">
        <a:lnSpc>
          <a:spcPct val="90000"/>
        </a:lnSpc>
        <a:spcBef>
          <a:spcPts val="1457"/>
        </a:spcBef>
        <a:buFont typeface="Arial" panose="020B0604020202020204" pitchFamily="34" charset="0"/>
        <a:buChar char="•"/>
        <a:defRPr sz="5244" kern="1200">
          <a:solidFill>
            <a:schemeClr val="tx1"/>
          </a:solidFill>
          <a:latin typeface="+mn-lt"/>
          <a:ea typeface="+mn-ea"/>
          <a:cs typeface="+mn-cs"/>
        </a:defRPr>
      </a:lvl8pPr>
      <a:lvl9pPr marL="11322055" indent="-666003" algn="l" defTabSz="2664013" rtl="0" eaLnBrk="1" latinLnBrk="0" hangingPunct="1">
        <a:lnSpc>
          <a:spcPct val="90000"/>
        </a:lnSpc>
        <a:spcBef>
          <a:spcPts val="1457"/>
        </a:spcBef>
        <a:buFont typeface="Arial" panose="020B0604020202020204" pitchFamily="34" charset="0"/>
        <a:buChar char="•"/>
        <a:defRPr sz="5244" kern="1200">
          <a:solidFill>
            <a:schemeClr val="tx1"/>
          </a:solidFill>
          <a:latin typeface="+mn-lt"/>
          <a:ea typeface="+mn-ea"/>
          <a:cs typeface="+mn-cs"/>
        </a:defRPr>
      </a:lvl9pPr>
    </p:bodyStyle>
    <p:otherStyle>
      <a:defPPr>
        <a:defRPr lang="en-US"/>
      </a:defPPr>
      <a:lvl1pPr marL="0" algn="l" defTabSz="2664013" rtl="0" eaLnBrk="1" latinLnBrk="0" hangingPunct="1">
        <a:defRPr sz="5244" kern="1200">
          <a:solidFill>
            <a:schemeClr val="tx1"/>
          </a:solidFill>
          <a:latin typeface="+mn-lt"/>
          <a:ea typeface="+mn-ea"/>
          <a:cs typeface="+mn-cs"/>
        </a:defRPr>
      </a:lvl1pPr>
      <a:lvl2pPr marL="1332006" algn="l" defTabSz="2664013" rtl="0" eaLnBrk="1" latinLnBrk="0" hangingPunct="1">
        <a:defRPr sz="5244" kern="1200">
          <a:solidFill>
            <a:schemeClr val="tx1"/>
          </a:solidFill>
          <a:latin typeface="+mn-lt"/>
          <a:ea typeface="+mn-ea"/>
          <a:cs typeface="+mn-cs"/>
        </a:defRPr>
      </a:lvl2pPr>
      <a:lvl3pPr marL="2664013" algn="l" defTabSz="2664013" rtl="0" eaLnBrk="1" latinLnBrk="0" hangingPunct="1">
        <a:defRPr sz="5244" kern="1200">
          <a:solidFill>
            <a:schemeClr val="tx1"/>
          </a:solidFill>
          <a:latin typeface="+mn-lt"/>
          <a:ea typeface="+mn-ea"/>
          <a:cs typeface="+mn-cs"/>
        </a:defRPr>
      </a:lvl3pPr>
      <a:lvl4pPr marL="3996019" algn="l" defTabSz="2664013" rtl="0" eaLnBrk="1" latinLnBrk="0" hangingPunct="1">
        <a:defRPr sz="5244" kern="1200">
          <a:solidFill>
            <a:schemeClr val="tx1"/>
          </a:solidFill>
          <a:latin typeface="+mn-lt"/>
          <a:ea typeface="+mn-ea"/>
          <a:cs typeface="+mn-cs"/>
        </a:defRPr>
      </a:lvl4pPr>
      <a:lvl5pPr marL="5328026" algn="l" defTabSz="2664013" rtl="0" eaLnBrk="1" latinLnBrk="0" hangingPunct="1">
        <a:defRPr sz="5244" kern="1200">
          <a:solidFill>
            <a:schemeClr val="tx1"/>
          </a:solidFill>
          <a:latin typeface="+mn-lt"/>
          <a:ea typeface="+mn-ea"/>
          <a:cs typeface="+mn-cs"/>
        </a:defRPr>
      </a:lvl5pPr>
      <a:lvl6pPr marL="6660032" algn="l" defTabSz="2664013" rtl="0" eaLnBrk="1" latinLnBrk="0" hangingPunct="1">
        <a:defRPr sz="5244" kern="1200">
          <a:solidFill>
            <a:schemeClr val="tx1"/>
          </a:solidFill>
          <a:latin typeface="+mn-lt"/>
          <a:ea typeface="+mn-ea"/>
          <a:cs typeface="+mn-cs"/>
        </a:defRPr>
      </a:lvl6pPr>
      <a:lvl7pPr marL="7992039" algn="l" defTabSz="2664013" rtl="0" eaLnBrk="1" latinLnBrk="0" hangingPunct="1">
        <a:defRPr sz="5244" kern="1200">
          <a:solidFill>
            <a:schemeClr val="tx1"/>
          </a:solidFill>
          <a:latin typeface="+mn-lt"/>
          <a:ea typeface="+mn-ea"/>
          <a:cs typeface="+mn-cs"/>
        </a:defRPr>
      </a:lvl7pPr>
      <a:lvl8pPr marL="9324045" algn="l" defTabSz="2664013" rtl="0" eaLnBrk="1" latinLnBrk="0" hangingPunct="1">
        <a:defRPr sz="5244" kern="1200">
          <a:solidFill>
            <a:schemeClr val="tx1"/>
          </a:solidFill>
          <a:latin typeface="+mn-lt"/>
          <a:ea typeface="+mn-ea"/>
          <a:cs typeface="+mn-cs"/>
        </a:defRPr>
      </a:lvl8pPr>
      <a:lvl9pPr marL="10656052" algn="l" defTabSz="2664013" rtl="0" eaLnBrk="1" latinLnBrk="0" hangingPunct="1">
        <a:defRPr sz="52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77920B7D-B7BF-4052-A68A-A4A346E82374}"/>
              </a:ext>
            </a:extLst>
          </p:cNvPr>
          <p:cNvSpPr>
            <a:spLocks noGrp="1"/>
          </p:cNvSpPr>
          <p:nvPr>
            <p:ph type="title"/>
          </p:nvPr>
        </p:nvSpPr>
        <p:spPr>
          <a:xfrm>
            <a:off x="1831489" y="8177260"/>
            <a:ext cx="22976860" cy="3994169"/>
          </a:xfrm>
        </p:spPr>
        <p:txBody>
          <a:bodyPr>
            <a:noAutofit/>
          </a:bodyPr>
          <a:lstStyle/>
          <a:p>
            <a:pPr algn="ctr"/>
            <a:r>
              <a:rPr lang="hu-HU" sz="9600" b="1">
                <a:solidFill>
                  <a:srgbClr val="5DCCD2"/>
                </a:solidFill>
              </a:rPr>
              <a:t>PTE Kooperációs </a:t>
            </a:r>
            <a:r>
              <a:rPr lang="hu-HU" sz="9600" b="1" dirty="0">
                <a:solidFill>
                  <a:srgbClr val="5DCCD2"/>
                </a:solidFill>
              </a:rPr>
              <a:t>Innovációs Díj 2022 </a:t>
            </a:r>
            <a:br>
              <a:rPr lang="hu-HU" sz="9600" b="1" dirty="0">
                <a:solidFill>
                  <a:srgbClr val="5DCCD2"/>
                </a:solidFill>
              </a:rPr>
            </a:br>
            <a:br>
              <a:rPr lang="hu-HU" sz="9600" b="1" dirty="0">
                <a:solidFill>
                  <a:srgbClr val="5DCCD2"/>
                </a:solidFill>
              </a:rPr>
            </a:br>
            <a:endParaRPr lang="hu-HU" sz="6000" b="1" dirty="0">
              <a:solidFill>
                <a:srgbClr val="F66B34"/>
              </a:solidFill>
            </a:endParaRPr>
          </a:p>
        </p:txBody>
      </p:sp>
      <p:sp>
        <p:nvSpPr>
          <p:cNvPr id="14" name="Szövegdoboz 13">
            <a:extLst>
              <a:ext uri="{FF2B5EF4-FFF2-40B4-BE49-F238E27FC236}">
                <a16:creationId xmlns:a16="http://schemas.microsoft.com/office/drawing/2014/main" id="{330D1F6C-0F36-4210-BAFC-99138E4BE8FC}"/>
              </a:ext>
            </a:extLst>
          </p:cNvPr>
          <p:cNvSpPr txBox="1"/>
          <p:nvPr/>
        </p:nvSpPr>
        <p:spPr>
          <a:xfrm>
            <a:off x="1577601" y="39548776"/>
            <a:ext cx="23483046" cy="5478423"/>
          </a:xfrm>
          <a:prstGeom prst="rect">
            <a:avLst/>
          </a:prstGeom>
          <a:solidFill>
            <a:srgbClr val="5DCCD2"/>
          </a:solidFill>
          <a:ln>
            <a:solidFill>
              <a:srgbClr val="BBBB8E"/>
            </a:solidFill>
          </a:ln>
        </p:spPr>
        <p:txBody>
          <a:bodyPr wrap="square" rtlCol="0">
            <a:spAutoFit/>
          </a:bodyPr>
          <a:lstStyle/>
          <a:p>
            <a:pPr algn="ctr"/>
            <a:r>
              <a:rPr lang="hu-HU" sz="5000" b="1" dirty="0"/>
              <a:t>TRL szint </a:t>
            </a:r>
          </a:p>
          <a:p>
            <a:pPr algn="ctr"/>
            <a:r>
              <a:rPr lang="hu-HU" sz="5000" dirty="0"/>
              <a:t>TRL9 – működési környezetben ténylegesen bizonyított rendszer</a:t>
            </a:r>
          </a:p>
          <a:p>
            <a:pPr algn="ctr"/>
            <a:endParaRPr lang="hu-HU" sz="5000" b="1" dirty="0"/>
          </a:p>
          <a:p>
            <a:pPr algn="ctr"/>
            <a:r>
              <a:rPr lang="hu-HU" sz="5000" b="1" dirty="0"/>
              <a:t>Kapcsolat</a:t>
            </a:r>
          </a:p>
          <a:p>
            <a:pPr algn="ctr"/>
            <a:r>
              <a:rPr lang="hu-HU" sz="5000" dirty="0"/>
              <a:t>Név: Dr. Nemeskéri Zsolt</a:t>
            </a:r>
          </a:p>
          <a:p>
            <a:pPr algn="ctr"/>
            <a:r>
              <a:rPr lang="hu-HU" sz="5000" dirty="0"/>
              <a:t>KPVK Kultúra- és Társadalomtudományi Intézet</a:t>
            </a:r>
          </a:p>
          <a:p>
            <a:pPr algn="ctr"/>
            <a:r>
              <a:rPr lang="hu-HU" sz="5000" dirty="0"/>
              <a:t>E-mail cím: nemeskeri.zsolt.dr@gmail.com</a:t>
            </a:r>
          </a:p>
        </p:txBody>
      </p:sp>
      <p:sp>
        <p:nvSpPr>
          <p:cNvPr id="9" name="Szövegdoboz 8">
            <a:extLst>
              <a:ext uri="{FF2B5EF4-FFF2-40B4-BE49-F238E27FC236}">
                <a16:creationId xmlns:a16="http://schemas.microsoft.com/office/drawing/2014/main" id="{FD761F05-44C4-4692-82E5-395F9C05FC7F}"/>
              </a:ext>
            </a:extLst>
          </p:cNvPr>
          <p:cNvSpPr txBox="1"/>
          <p:nvPr/>
        </p:nvSpPr>
        <p:spPr>
          <a:xfrm>
            <a:off x="1577601" y="14815526"/>
            <a:ext cx="23483046" cy="6186309"/>
          </a:xfrm>
          <a:prstGeom prst="rect">
            <a:avLst/>
          </a:prstGeom>
          <a:noFill/>
          <a:ln>
            <a:solidFill>
              <a:srgbClr val="BBBB8E"/>
            </a:solidFill>
          </a:ln>
        </p:spPr>
        <p:txBody>
          <a:bodyPr wrap="square" rtlCol="0">
            <a:spAutoFit/>
          </a:bodyPr>
          <a:lstStyle/>
          <a:p>
            <a:pPr algn="just"/>
            <a:r>
              <a:rPr lang="hu-HU" sz="4400" b="0" i="0" dirty="0">
                <a:solidFill>
                  <a:srgbClr val="000000"/>
                </a:solidFill>
                <a:effectLst/>
                <a:latin typeface="Pelinka ExtraLight"/>
              </a:rPr>
              <a:t>Az iskolai tanulás ideális feltételeit igyekeznek megteremteni a tantárgyi laboratóriumok. A matematikatanulás segítségére már a múlt század közepén elterjedtek a </a:t>
            </a:r>
            <a:r>
              <a:rPr lang="hu-HU" sz="4400" b="0" i="0" dirty="0" err="1">
                <a:solidFill>
                  <a:srgbClr val="000000"/>
                </a:solidFill>
                <a:effectLst/>
                <a:latin typeface="Pelinka ExtraLight"/>
              </a:rPr>
              <a:t>Cuisenaire</a:t>
            </a:r>
            <a:r>
              <a:rPr lang="hu-HU" sz="4400" b="0" i="0" dirty="0">
                <a:solidFill>
                  <a:srgbClr val="000000"/>
                </a:solidFill>
                <a:effectLst/>
                <a:latin typeface="Pelinka ExtraLight"/>
              </a:rPr>
              <a:t>, Montessori, </a:t>
            </a:r>
            <a:r>
              <a:rPr lang="hu-HU" sz="4400" b="0" i="0" dirty="0" err="1">
                <a:solidFill>
                  <a:srgbClr val="000000"/>
                </a:solidFill>
                <a:effectLst/>
                <a:latin typeface="Pelinka ExtraLight"/>
              </a:rPr>
              <a:t>Piaget</a:t>
            </a:r>
            <a:r>
              <a:rPr lang="hu-HU" sz="4400" b="0" i="0" dirty="0">
                <a:solidFill>
                  <a:srgbClr val="000000"/>
                </a:solidFill>
                <a:effectLst/>
                <a:latin typeface="Pelinka ExtraLight"/>
              </a:rPr>
              <a:t> munkássága által inspirált konkrét, „kézzelfogható játékokat” (játékos taneszközöket) tartalmazó „matematikai laboratóriumok”. Az utóbbi 30 évben voltak erőfeszítések arra is, hogy ezeket a laboratóriumokat integrálják a számítógéppel segített tanulással. Mindez azonban kevéssé érte el az iskolai matematikatanulás mindennapjait. A „matematikai laboratórium-elképzelés” lényegében benne van Dienes Zoltán munkásságában is, melynek épp úgy része az elmélet-alkotás (a négy alapelv: a konstruktivitás, a többszörös „megtestesítés”, a dinamika és a megvalósítás változatossága), mint az általa megalkotott sokféle játékos matematikai taneszköz.</a:t>
            </a:r>
          </a:p>
        </p:txBody>
      </p:sp>
      <p:pic>
        <p:nvPicPr>
          <p:cNvPr id="15" name="Kép 14">
            <a:extLst>
              <a:ext uri="{FF2B5EF4-FFF2-40B4-BE49-F238E27FC236}">
                <a16:creationId xmlns:a16="http://schemas.microsoft.com/office/drawing/2014/main" id="{A14803CF-418B-4558-9F0B-873928D1AB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5" y="1518336"/>
            <a:ext cx="26639839" cy="6165470"/>
          </a:xfrm>
          <a:prstGeom prst="rect">
            <a:avLst/>
          </a:prstGeom>
        </p:spPr>
      </p:pic>
      <p:sp>
        <p:nvSpPr>
          <p:cNvPr id="3" name="Szövegdoboz 2">
            <a:extLst>
              <a:ext uri="{FF2B5EF4-FFF2-40B4-BE49-F238E27FC236}">
                <a16:creationId xmlns:a16="http://schemas.microsoft.com/office/drawing/2014/main" id="{621C32C0-BF8A-4FD5-AE37-29153429EB0B}"/>
              </a:ext>
            </a:extLst>
          </p:cNvPr>
          <p:cNvSpPr txBox="1"/>
          <p:nvPr/>
        </p:nvSpPr>
        <p:spPr>
          <a:xfrm>
            <a:off x="1577601" y="25835885"/>
            <a:ext cx="23483046" cy="13634502"/>
          </a:xfrm>
          <a:prstGeom prst="rect">
            <a:avLst/>
          </a:prstGeom>
          <a:noFill/>
          <a:ln>
            <a:solidFill>
              <a:srgbClr val="BBBB8E"/>
            </a:solidFill>
          </a:ln>
        </p:spPr>
        <p:txBody>
          <a:bodyPr wrap="square" rtlCol="0">
            <a:spAutoFit/>
          </a:bodyPr>
          <a:lstStyle/>
          <a:p>
            <a:pPr algn="just"/>
            <a:r>
              <a:rPr lang="hu-HU" sz="4400" dirty="0">
                <a:solidFill>
                  <a:srgbClr val="000000"/>
                </a:solidFill>
                <a:latin typeface="Pelinka ExtraLight"/>
              </a:rPr>
              <a:t>A PTE POC pályázat támogatásával megvalósított innovációs folyamat </a:t>
            </a:r>
            <a:r>
              <a:rPr lang="hu-HU" sz="4400" dirty="0" err="1">
                <a:solidFill>
                  <a:srgbClr val="000000"/>
                </a:solidFill>
                <a:latin typeface="Pelinka ExtraLight"/>
              </a:rPr>
              <a:t>piacosítható</a:t>
            </a:r>
            <a:r>
              <a:rPr lang="hu-HU" sz="4400" dirty="0">
                <a:solidFill>
                  <a:srgbClr val="000000"/>
                </a:solidFill>
                <a:latin typeface="Pelinka ExtraLight"/>
              </a:rPr>
              <a:t> kimeneteként két</a:t>
            </a:r>
          </a:p>
          <a:p>
            <a:pPr algn="just"/>
            <a:r>
              <a:rPr lang="hu-HU" sz="4400" dirty="0">
                <a:solidFill>
                  <a:srgbClr val="000000"/>
                </a:solidFill>
                <a:latin typeface="Pelinka ExtraLight"/>
              </a:rPr>
              <a:t>termék, a „Ki jut a várba?” és az „Erdők játéka” játékkészletek kerültek kialakításra. Gyakorlatunk során az eszközök egyedi gyártású verziójának felhasználását az óvodás és alsó </a:t>
            </a:r>
            <a:r>
              <a:rPr lang="hu-HU" sz="4400" dirty="0" err="1">
                <a:solidFill>
                  <a:srgbClr val="000000"/>
                </a:solidFill>
                <a:latin typeface="Pelinka ExtraLight"/>
              </a:rPr>
              <a:t>tagozatos</a:t>
            </a:r>
            <a:r>
              <a:rPr lang="hu-HU" sz="4400" dirty="0">
                <a:solidFill>
                  <a:srgbClr val="000000"/>
                </a:solidFill>
                <a:latin typeface="Pelinka ExtraLight"/>
              </a:rPr>
              <a:t> csoportok mellett felsőbb évfolyamok, egyetemista csoportok és vezetőképzési programok során is kipróbáltuk, ezek tapasztalatai is kedvezőek voltak. Így feltételeztük, hogy az egyes eszközök többféle változatának kialakításával az eredetileg megcélzott célközönség (óvodai és általános iskolai pedagógusok) köre jelentősen bővíthető.</a:t>
            </a:r>
          </a:p>
          <a:p>
            <a:pPr algn="just"/>
            <a:r>
              <a:rPr lang="hu-HU" sz="4400" dirty="0">
                <a:solidFill>
                  <a:srgbClr val="000000"/>
                </a:solidFill>
                <a:latin typeface="Pelinka ExtraLight"/>
              </a:rPr>
              <a:t>A kialakított játékkészletek tömeggyártásával kapcsolatban a piaci elemzés eredményeinek értékelését és az identifikált, meghatározó piaci szereplő versenyeztetését követően a termékfejlesztési folyamatot és a kereskedelmi értékesítés beindításának lépéseit is a </a:t>
            </a:r>
            <a:r>
              <a:rPr lang="hu-HU" sz="4400" dirty="0" err="1">
                <a:solidFill>
                  <a:srgbClr val="000000"/>
                </a:solidFill>
                <a:latin typeface="Pelinka ExtraLight"/>
              </a:rPr>
              <a:t>Piatnik</a:t>
            </a:r>
            <a:r>
              <a:rPr lang="hu-HU" sz="4400" dirty="0">
                <a:solidFill>
                  <a:srgbClr val="000000"/>
                </a:solidFill>
                <a:latin typeface="Pelinka ExtraLight"/>
              </a:rPr>
              <a:t> Kft-vel együttműködésben végeztük.</a:t>
            </a:r>
          </a:p>
          <a:p>
            <a:pPr algn="just"/>
            <a:r>
              <a:rPr lang="hu-HU" sz="4400" dirty="0">
                <a:solidFill>
                  <a:srgbClr val="000000"/>
                </a:solidFill>
                <a:latin typeface="Pelinka ExtraLight"/>
              </a:rPr>
              <a:t>A PTE és a </a:t>
            </a:r>
            <a:r>
              <a:rPr lang="hu-HU" sz="4400" dirty="0" err="1">
                <a:solidFill>
                  <a:srgbClr val="000000"/>
                </a:solidFill>
                <a:latin typeface="Pelinka ExtraLight"/>
              </a:rPr>
              <a:t>Piatnik</a:t>
            </a:r>
            <a:r>
              <a:rPr lang="hu-HU" sz="4400" dirty="0">
                <a:solidFill>
                  <a:srgbClr val="000000"/>
                </a:solidFill>
                <a:latin typeface="Pelinka ExtraLight"/>
              </a:rPr>
              <a:t> Kft. 2022-ben felhasználási szerződést kötött a játékkészletek vonatkozásában, amely szerint </a:t>
            </a:r>
            <a:r>
              <a:rPr lang="hu-HU" sz="4400" dirty="0" err="1">
                <a:solidFill>
                  <a:srgbClr val="000000"/>
                </a:solidFill>
                <a:latin typeface="Pelinka ExtraLight"/>
              </a:rPr>
              <a:t>upfront</a:t>
            </a:r>
            <a:r>
              <a:rPr lang="hu-HU" sz="4400" dirty="0">
                <a:solidFill>
                  <a:srgbClr val="000000"/>
                </a:solidFill>
                <a:latin typeface="Pelinka ExtraLight"/>
              </a:rPr>
              <a:t> díj és árbevétel alapú részesedés (</a:t>
            </a:r>
            <a:r>
              <a:rPr lang="hu-HU" sz="4400" dirty="0" err="1">
                <a:solidFill>
                  <a:srgbClr val="000000"/>
                </a:solidFill>
                <a:latin typeface="Pelinka ExtraLight"/>
              </a:rPr>
              <a:t>royaly</a:t>
            </a:r>
            <a:r>
              <a:rPr lang="hu-HU" sz="4400" dirty="0">
                <a:solidFill>
                  <a:srgbClr val="000000"/>
                </a:solidFill>
                <a:latin typeface="Pelinka ExtraLight"/>
              </a:rPr>
              <a:t>) is megilleti a Pécsi Tudományegyetemet. A szerződés megkötésében kulcsszerepe volt a PTE Kutatáshasznosítási és Technológia Transzfer Főosztály által </a:t>
            </a:r>
            <a:r>
              <a:rPr lang="hu-HU" sz="4400" dirty="0" err="1">
                <a:solidFill>
                  <a:srgbClr val="000000"/>
                </a:solidFill>
                <a:latin typeface="Pelinka ExtraLight"/>
              </a:rPr>
              <a:t>facilitált</a:t>
            </a:r>
            <a:r>
              <a:rPr lang="hu-HU" sz="4400" dirty="0">
                <a:solidFill>
                  <a:srgbClr val="000000"/>
                </a:solidFill>
                <a:latin typeface="Pelinka ExtraLight"/>
              </a:rPr>
              <a:t> szellemi tulajdonvédelmi és tanácsadási folyamatnak, amely során kialakult a végső hasznosítási koncepció.</a:t>
            </a:r>
          </a:p>
          <a:p>
            <a:pPr algn="just"/>
            <a:r>
              <a:rPr lang="hu-HU" sz="4400" dirty="0">
                <a:solidFill>
                  <a:srgbClr val="000000"/>
                </a:solidFill>
                <a:latin typeface="Pelinka ExtraLight"/>
              </a:rPr>
              <a:t>A felhasználási szerződés és a kooperatív fejlesztési folyamat vállalkozási partnerével, a </a:t>
            </a:r>
            <a:r>
              <a:rPr lang="hu-HU" sz="4400" dirty="0" err="1">
                <a:solidFill>
                  <a:srgbClr val="000000"/>
                </a:solidFill>
                <a:latin typeface="Pelinka ExtraLight"/>
              </a:rPr>
              <a:t>Piatnik</a:t>
            </a:r>
            <a:r>
              <a:rPr lang="hu-HU" sz="4400" dirty="0">
                <a:solidFill>
                  <a:srgbClr val="000000"/>
                </a:solidFill>
                <a:latin typeface="Pelinka ExtraLight"/>
              </a:rPr>
              <a:t> Kft-vel folytatott megbeszélések alapján 2022. szeptember hónapig legyártásra kerül minkét játékkészletből 2.000-2.000 darab, amelyek alapvetően két csatornán keresztül jutnak el a felhasználókhoz:  kiskereskedelmi fogalomba kerülnek a </a:t>
            </a:r>
            <a:r>
              <a:rPr lang="hu-HU" sz="4400" dirty="0" err="1">
                <a:solidFill>
                  <a:srgbClr val="000000"/>
                </a:solidFill>
                <a:latin typeface="Pelinka ExtraLight"/>
              </a:rPr>
              <a:t>Piatnik</a:t>
            </a:r>
            <a:r>
              <a:rPr lang="hu-HU" sz="4400" dirty="0">
                <a:solidFill>
                  <a:srgbClr val="000000"/>
                </a:solidFill>
                <a:latin typeface="Pelinka ExtraLight"/>
              </a:rPr>
              <a:t> Kft. értékesítési kapcsolatrendszerében, illetve pályázati lehetőségeken keresztül válnak elérhetővé az intézményi felhasználók számára.</a:t>
            </a:r>
          </a:p>
        </p:txBody>
      </p:sp>
      <p:sp>
        <p:nvSpPr>
          <p:cNvPr id="12" name="Szövegdoboz 11">
            <a:extLst>
              <a:ext uri="{FF2B5EF4-FFF2-40B4-BE49-F238E27FC236}">
                <a16:creationId xmlns:a16="http://schemas.microsoft.com/office/drawing/2014/main" id="{3A44EACE-1298-4F34-88A2-A3715E501877}"/>
              </a:ext>
            </a:extLst>
          </p:cNvPr>
          <p:cNvSpPr txBox="1"/>
          <p:nvPr/>
        </p:nvSpPr>
        <p:spPr>
          <a:xfrm>
            <a:off x="1577601" y="10044775"/>
            <a:ext cx="23230748" cy="4524315"/>
          </a:xfrm>
          <a:prstGeom prst="rect">
            <a:avLst/>
          </a:prstGeom>
          <a:noFill/>
        </p:spPr>
        <p:txBody>
          <a:bodyPr wrap="square">
            <a:spAutoFit/>
          </a:bodyPr>
          <a:lstStyle/>
          <a:p>
            <a:pPr algn="ctr"/>
            <a:r>
              <a:rPr lang="nb-NO" sz="9600" b="1" dirty="0">
                <a:solidFill>
                  <a:srgbClr val="F66B34"/>
                </a:solidFill>
              </a:rPr>
              <a:t>Dienes-féle alapokon felépülő komplex matematikatanítási</a:t>
            </a:r>
          </a:p>
          <a:p>
            <a:pPr algn="ctr"/>
            <a:r>
              <a:rPr lang="nb-NO" sz="9600" b="1" dirty="0">
                <a:solidFill>
                  <a:srgbClr val="F66B34"/>
                </a:solidFill>
              </a:rPr>
              <a:t>laboratóriumi eszközkészlet kialakítása</a:t>
            </a:r>
            <a:endParaRPr lang="hu-HU" sz="9600" dirty="0"/>
          </a:p>
        </p:txBody>
      </p:sp>
      <p:sp>
        <p:nvSpPr>
          <p:cNvPr id="8" name="Rectangle 2">
            <a:extLst>
              <a:ext uri="{FF2B5EF4-FFF2-40B4-BE49-F238E27FC236}">
                <a16:creationId xmlns:a16="http://schemas.microsoft.com/office/drawing/2014/main" id="{016E65E3-C664-40B6-BC3E-E0FCBD06E874}"/>
              </a:ext>
            </a:extLst>
          </p:cNvPr>
          <p:cNvSpPr>
            <a:spLocks noChangeArrowheads="1"/>
          </p:cNvSpPr>
          <p:nvPr/>
        </p:nvSpPr>
        <p:spPr bwMode="auto">
          <a:xfrm>
            <a:off x="12368213" y="26747788"/>
            <a:ext cx="2663983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hu-HU" altLang="hu-HU" sz="1800" b="0" i="0" u="none" strike="noStrike" cap="none" normalizeH="0" baseline="0">
                <a:ln>
                  <a:noFill/>
                </a:ln>
                <a:solidFill>
                  <a:schemeClr val="tx1"/>
                </a:solidFill>
                <a:effectLst/>
                <a:latin typeface="Arial" panose="020B0604020202020204" pitchFamily="34" charset="0"/>
              </a:rPr>
            </a:b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1" name="Rectangle 3">
            <a:extLst>
              <a:ext uri="{FF2B5EF4-FFF2-40B4-BE49-F238E27FC236}">
                <a16:creationId xmlns:a16="http://schemas.microsoft.com/office/drawing/2014/main" id="{5F7EF4E9-7DDA-4139-87BC-A1C1AE28D181}"/>
              </a:ext>
            </a:extLst>
          </p:cNvPr>
          <p:cNvSpPr>
            <a:spLocks noChangeArrowheads="1"/>
          </p:cNvSpPr>
          <p:nvPr/>
        </p:nvSpPr>
        <p:spPr bwMode="auto">
          <a:xfrm>
            <a:off x="12368213" y="26565225"/>
            <a:ext cx="2663983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hu-HU" altLang="hu-HU" sz="1800" b="0" i="0" u="none" strike="noStrike" cap="none" normalizeH="0" baseline="0">
                <a:ln>
                  <a:noFill/>
                </a:ln>
                <a:solidFill>
                  <a:schemeClr val="tx1"/>
                </a:solidFill>
                <a:effectLst/>
                <a:latin typeface="Arial" panose="020B0604020202020204" pitchFamily="34" charset="0"/>
              </a:rPr>
            </a:br>
            <a:endParaRPr kumimoji="0" lang="hu-HU" altLang="hu-HU" sz="1800" b="0" i="0" u="none" strike="noStrike" cap="none" normalizeH="0" baseline="0">
              <a:ln>
                <a:noFill/>
              </a:ln>
              <a:solidFill>
                <a:schemeClr val="tx1"/>
              </a:solidFill>
              <a:effectLst/>
              <a:latin typeface="Arial" panose="020B0604020202020204" pitchFamily="34" charset="0"/>
            </a:endParaRPr>
          </a:p>
        </p:txBody>
      </p:sp>
      <p:pic>
        <p:nvPicPr>
          <p:cNvPr id="16" name="Kép 15">
            <a:extLst>
              <a:ext uri="{FF2B5EF4-FFF2-40B4-BE49-F238E27FC236}">
                <a16:creationId xmlns:a16="http://schemas.microsoft.com/office/drawing/2014/main" id="{65349986-E1B8-4C84-BB54-16212346327F}"/>
              </a:ext>
            </a:extLst>
          </p:cNvPr>
          <p:cNvPicPr>
            <a:picLocks noChangeAspect="1"/>
          </p:cNvPicPr>
          <p:nvPr/>
        </p:nvPicPr>
        <p:blipFill>
          <a:blip r:embed="rId3"/>
          <a:stretch>
            <a:fillRect/>
          </a:stretch>
        </p:blipFill>
        <p:spPr>
          <a:xfrm>
            <a:off x="1577601" y="20984004"/>
            <a:ext cx="6534150" cy="4867727"/>
          </a:xfrm>
          <a:prstGeom prst="rect">
            <a:avLst/>
          </a:prstGeom>
        </p:spPr>
      </p:pic>
      <p:pic>
        <p:nvPicPr>
          <p:cNvPr id="20" name="Kép 19">
            <a:extLst>
              <a:ext uri="{FF2B5EF4-FFF2-40B4-BE49-F238E27FC236}">
                <a16:creationId xmlns:a16="http://schemas.microsoft.com/office/drawing/2014/main" id="{8203DB55-645F-4EA2-A2EA-EF14DFBF3806}"/>
              </a:ext>
            </a:extLst>
          </p:cNvPr>
          <p:cNvPicPr>
            <a:picLocks noChangeAspect="1"/>
          </p:cNvPicPr>
          <p:nvPr/>
        </p:nvPicPr>
        <p:blipFill>
          <a:blip r:embed="rId4"/>
          <a:stretch>
            <a:fillRect/>
          </a:stretch>
        </p:blipFill>
        <p:spPr>
          <a:xfrm>
            <a:off x="14645900" y="21001835"/>
            <a:ext cx="4889127" cy="4832065"/>
          </a:xfrm>
          <a:prstGeom prst="rect">
            <a:avLst/>
          </a:prstGeom>
        </p:spPr>
      </p:pic>
      <p:pic>
        <p:nvPicPr>
          <p:cNvPr id="22" name="Kép 21">
            <a:extLst>
              <a:ext uri="{FF2B5EF4-FFF2-40B4-BE49-F238E27FC236}">
                <a16:creationId xmlns:a16="http://schemas.microsoft.com/office/drawing/2014/main" id="{B90226FA-AA59-4A31-B027-77458259D5C0}"/>
              </a:ext>
            </a:extLst>
          </p:cNvPr>
          <p:cNvPicPr>
            <a:picLocks noChangeAspect="1"/>
          </p:cNvPicPr>
          <p:nvPr/>
        </p:nvPicPr>
        <p:blipFill rotWithShape="1">
          <a:blip r:embed="rId5"/>
          <a:srcRect t="12703" b="3989"/>
          <a:stretch/>
        </p:blipFill>
        <p:spPr>
          <a:xfrm>
            <a:off x="19535027" y="20984004"/>
            <a:ext cx="5525620" cy="4849896"/>
          </a:xfrm>
          <a:prstGeom prst="rect">
            <a:avLst/>
          </a:prstGeom>
        </p:spPr>
      </p:pic>
      <p:pic>
        <p:nvPicPr>
          <p:cNvPr id="24" name="Kép 23">
            <a:extLst>
              <a:ext uri="{FF2B5EF4-FFF2-40B4-BE49-F238E27FC236}">
                <a16:creationId xmlns:a16="http://schemas.microsoft.com/office/drawing/2014/main" id="{5CE3ECA8-9E9A-4F38-8274-C4A040DB43F5}"/>
              </a:ext>
            </a:extLst>
          </p:cNvPr>
          <p:cNvPicPr>
            <a:picLocks noChangeAspect="1"/>
          </p:cNvPicPr>
          <p:nvPr/>
        </p:nvPicPr>
        <p:blipFill rotWithShape="1">
          <a:blip r:embed="rId6"/>
          <a:srcRect t="11374" b="4984"/>
          <a:stretch/>
        </p:blipFill>
        <p:spPr>
          <a:xfrm>
            <a:off x="8111751" y="20984004"/>
            <a:ext cx="6534149" cy="4867727"/>
          </a:xfrm>
          <a:prstGeom prst="rect">
            <a:avLst/>
          </a:prstGeom>
        </p:spPr>
      </p:pic>
    </p:spTree>
    <p:extLst>
      <p:ext uri="{BB962C8B-B14F-4D97-AF65-F5344CB8AC3E}">
        <p14:creationId xmlns:p14="http://schemas.microsoft.com/office/powerpoint/2010/main" val="4004642197"/>
      </p:ext>
    </p:extLst>
  </p:cSld>
  <p:clrMapOvr>
    <a:masterClrMapping/>
  </p:clrMapOvr>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348</TotalTime>
  <Words>413</Words>
  <Application>Microsoft Office PowerPoint</Application>
  <PresentationFormat>Egyéni</PresentationFormat>
  <Paragraphs>18</Paragraphs>
  <Slides>1</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vt:i4>
      </vt:variant>
    </vt:vector>
  </HeadingPairs>
  <TitlesOfParts>
    <vt:vector size="6" baseType="lpstr">
      <vt:lpstr>Arial</vt:lpstr>
      <vt:lpstr>Calibri</vt:lpstr>
      <vt:lpstr>Calibri Light</vt:lpstr>
      <vt:lpstr>Pelinka ExtraLight</vt:lpstr>
      <vt:lpstr>Office-téma</vt:lpstr>
      <vt:lpstr>PTE Kooperációs Innovációs Díj 2022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Czibók Balázs</dc:creator>
  <cp:lastModifiedBy>Czibók Balázs</cp:lastModifiedBy>
  <cp:revision>8</cp:revision>
  <dcterms:created xsi:type="dcterms:W3CDTF">2022-03-07T12:11:15Z</dcterms:created>
  <dcterms:modified xsi:type="dcterms:W3CDTF">2022-05-11T14:02:07Z</dcterms:modified>
</cp:coreProperties>
</file>